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8.xml" ContentType="application/inkml+xml"/>
  <Override PartName="/ppt/ink/ink7.xml" ContentType="application/inkml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77" r:id="rId5"/>
    <p:sldId id="266" r:id="rId6"/>
    <p:sldId id="267" r:id="rId7"/>
    <p:sldId id="269" r:id="rId8"/>
    <p:sldId id="268" r:id="rId9"/>
    <p:sldId id="261" r:id="rId10"/>
    <p:sldId id="262" r:id="rId11"/>
    <p:sldId id="260" r:id="rId12"/>
    <p:sldId id="264" r:id="rId13"/>
    <p:sldId id="265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3-26T14:11:05.8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7505 7245 192 0,'0'0'255'0,"0"0"-255"15,0 0-63-15,0 0 63 0,0 0 16 16,0 0 131-16,0 0-40 0,0 0 102 15,0 0 13-15,-10 7-128 0,9-7-39 16,0 1 1-16,-1-1 25 0,0 2-9 16,1-1-1-16,0 1-32 0,0-1-9 15,1 0-17-15,-1 0 3 0,1-1 10 16,0 2 29-16,0-2 30 0,0 0 19 16,0 0 9-16,0 0 11 0,0 0-21 15,4-3-93-15,4 0-10 16,2 0-12-16,3 1 12 0,2-1 20 15,2 0 9-15,4 0-13 0,6 0 0 16,0 0 3-16,6 0-2 0,7 0 18 16,1-1 4-16,14-1 6 0,12 1 10 15,14-2-6-15,6 1-17 0,-5 0-3 16,-3-1-3-16,-7 3 0 0,2-1-10 16,4 0-14-16,3 1 0 0,2 1 1 15,2 1 10-15,-1 1-11 0,0 0-1 16,-2 1 1-16,-3 3 2 15,-1 1-4-15,-6-1-1 0,-2 2 0 16,-5 0-12-16,-4-1 9 0,-2 3-18 16,-4-2-75-16,-3 2-45 0,-1 1-78 15,4-1-104-15,-2-2-154 0,-12-1-546 16</inkml:trace>
  <inkml:trace contextRef="#ctx0" brushRef="#br0" timeOffset="13138.33">3485 9615 130 0,'0'0'235'16,"0"0"-78"-16,0 0-56 0,0 0-59 15,0 0 242-15,0 0-170 0,-53-17-33 16,47 13 20-16,3 3 16 0,1 0 14 16,2-1-1-16,0 2-7 15,0-2-22-15,3 1-46 0,5 0-35 16,4 0-4-16,2 1-13 0,4 0 0 16,5 0 10-16,5 1-13 0,12 4 0 15,17 4 0-15,21 1 0 0,16 2-1 16,7 2 1-16,1 0-1 0,-7-2 2 15,4 0-2-15,-6-2-13 0,-1-1 13 16,-5 0 2-16,-4-1 1 0,-7 0 44 16,-7-2 6-16,-2 1 0 0,-6-1-4 15,-6 1-12-15,-2-1-20 0,-7-1-15 16,-10 0-1-16,-6-1 0 0,-7-2 1 16,3 0 3-16,-2-1 34 0,1-1 1 15,-8 0-3-15,-5 0-7 0,-7 0-10 16,-2 0-2-16,-1-3-15 0,0 1 1 15,-2 0-1-15,1 1-2 0,-1-1-1 16,0 1 1-16,0 1-2 16,0-1-14-16,0 1-7 0,0 0-16 0,0 0-58 15,-1 0-65-15,-5 1-17 16,1 2-77-16,-6-1-154 0,5 0-327 16</inkml:trace>
  <inkml:trace contextRef="#ctx0" brushRef="#br0" timeOffset="14646.34">10582 9714 360 0,'0'0'362'0,"0"0"-199"0,0 0 0 16,0 0-17-16,0 0-3 0,0 0-38 15,-12-54-53-15,3 50-49 0,-7 0-3 16,-3 1-2-16,-10 0 2 0,-3 1 0 15,-6 0 0-15,-11 2-1 0,-12 0 1 16,-12 6 1-16,-8 1 0 0,-2 0-1 16,-1-1-1-16,0-1 0 0,-9-2 1 15,-7-1 0-15,-5-1 0 0,-4 0 0 16,-3-1 1-16,-4 1 0 0,-6 0 18 16,-10 2-6-16,-10 1 13 0,-7 0 10 15,-7 2 0-15,0 0-13 0,0 1-22 16,-2 2 2-16,3-1 0 0,0-1 1 15,0-3-2-15,1-1-2 0,0-3 0 16,0 0 0-16,6-3-1 0,10 3-3 16,11 0-31-16,10 0-17 15,14 4-30-15,10 6-28 0,11 3-17 16,11 2-20-16,18 0-52 0,9-2-88 16,21-4-104-16</inkml:trace>
  <inkml:trace contextRef="#ctx0" brushRef="#br0" timeOffset="56674.01">14488 10792 337 0,'0'0'140'0,"0"0"-94"15,0 0-17-15,0 0 56 0,0 0 32 16,-52 9-74-16,36-4 9 0,-1 0 192 15,-2-2-172-15,-1 0-4 0,-2-1-16 16,-2 3-9-16,-1-2-1 0,-3 1 0 16,-2 1 17-16,-3-1-14 0,-3-1-5 15,-2 0-27-15,-7 1 0 0,-5 0-12 16,-13 0 12-16,-10 1 3 0,-2 1 10 16,3 0-13-16,3-2 26 0,3 2 6 15,-5-2-9-15,-1-1 3 0,-4-1-19 16,-2 1 9-16,-4 0-27 0,-6 0 1 15,-1-1 1-15,-1-1-1 0,-2-1 10 16,-3 0-12-16,2 0 2 0,-3 0 20 16,0 0 0-16,-4 0-7 15,1 0-3-15,-1 2 3 0,-1 1-13 16,0-1 10-16,-6 1 3 0,4 0-3 16,-6-1 7-16,0 2-7 0,-5-1 3 15,-1 1 4-15,-1-1-4 0,1-1-14 16,-1 1 0-16,0-1 1 0,-2 1-2 15,2-1 2-15,-2 0-1 0,-1 0-2 16,2-2 1-16,-2 0 0 0,0 0 0 16,-2 0 0-16,-4-2 0 0,1-1-1 15,-2 0 1-15,-1-1 15 0,1 1 1 16,-3-1-15-16,-2 0 11 16,-1 1-13-16,0 0 0 0,0 0 1 15,3 0-1-15,-1 0 1 0,2 2-1 16,-2 0 0-16,2 1-1 0,1 0 1 15,3 3 0-15,-2 1 0 0,-2 0 0 16,1-1 0-16,-1 0 0 0,-2 1 0 16,-1-2 1-16,0 0-1 0,-1 0 0 15,-2 0 2-15,-1-2-1 0,0 1-1 16,-5-1 2-16,2 0 2 0,3 0-3 16,-6 0-1-16,2 0 0 0,6 0 0 15,-1 0 0-15,4 0 1 0,0 0-1 16,6 2 1-16,-1 1-1 0,6 0 0 15,3 1 0-15,3 0 0 0,5 0 0 16,5 2 0-16,1 0 0 0,6 0 0 16,5 0 0-16,-1-2-1 0,7-1 1 15,3-2 0-15,9-1 1 0,3 0 0 16,9 0 0-16,11 0 0 0,12-1 2 16,9-1-3-16,4 2-146 0,0-1-81 15,-3-2-157-15,6 2-319 16,1-11-33-16</inkml:trace>
  <inkml:trace contextRef="#ctx0" brushRef="#br0" timeOffset="58769.08">7087 10178 211 0,'0'0'730'0,"0"0"-485"16,15-54-73-16,-13 30-19 0,0-5-29 0,-1 0-27 15,-1-3-25-15,0 0-20 16,1-1-13-16,3 2-13 0,7 5 6 16,3 2-29-16,5 6 0 0,2 4-3 15,8 7-4-15,1 6-18 0,4 1 18 16,3 9-12-16,6 8 13 0,8 9 1 15,10 13 2-15,14 15 2 0,-2 10 17 16,-4 2 1-16,-12 3 2 0,-9-3 17 16,-8 3 10-16,-2 4-10 0,-9 0-13 15,-2 3-23-15,-13 0 10 0,-12-7-12 16,-3-11 1-16,-14-15 18 0,-3-13-9 16,-14-5-11-16,-18 2 0 0,-25-5 2 15,-9-3 11-15,-4-16-11 0,3-6 0 16,4-13 11-16,-1-8-11 0,1-9 0 15,2-6 1-15,7-7-1 16,9-7 1-16,14-1 10 0,11-4-10 0,13-2 12 16,12-2-15-16,8-1 0 0,9-2 0 15,13 0 0-15,8 2-22 16,8 11-121-16,18-3-120 0,12 3-254 16,-10 13-586-16</inkml:trace>
  <inkml:trace contextRef="#ctx0" brushRef="#br0" timeOffset="73262.58">10059 12097 259 0,'0'0'254'15,"0"0"-130"-15,0 0-95 0,0 0 76 16,0 0 237-16,0 0-170 0,0 0-90 15,0 0-46-15,3-3-36 0,-1 3-20 16,0 0 7-16,1 0 13 0,2 2 1 16,1 1 25-16,2 2 3 0,1-1-3 15,2 1 17-15,5 3-20 0,1-1-22 16,3 0 0-16,1-1 18 0,2 0 7 16,2 0 10-16,1-1-16 0,1-1 6 15,4 0 0-15,1 0-10 16,3-1 13-16,1 0-3 0,7-1 10 15,-3 0 0-15,11 1 19 0,10 0-29 16,10-2-3-16,4 1-20 0,-2 1 16 16,-4-2-15-16,-5 0-1 0,4 0 0 15,4 0 13-15,-2 1-14 0,1-2 2 16,5 0-2-16,-5 0-1 0,5 0 2 16,-1-3 10-16,2 1-10 0,4-1 10 15,-1 2 0-15,1-2 10 0,2 2-7 16,1 1 7-16,0 0-10 0,2 0 3 15,0 0-13-15,4 0 14 0,-1 0-15 16,-1 2 1-16,1 0-1 0,-2 0-1 16,-2 1 0-16,1 1-1 0,-1 0 0 15,0-2 1-15,0 1 0 0,-2 0-1 16,-1-1 0-16,-2 0 0 16,-2-1 3-16,-1-1-1 0,-5 0-1 15,2-1 1-15,-4-4 0 0,-3 0 11 16,0-2-13-16,0-1-2 0,-3 1-1 15,-2-1 3-15,-2-2 0 0,-1 1 0 16,-11 2 0-16,-8 1 0 0,-9 3 0 16,-2 0-2-16,3 2-1 0,3-1 0 15,3 2-52-15,-5 0-94 0,-3 4-140 16,-3 2-177-16,-9-1-515 0</inkml:trace>
  <inkml:trace contextRef="#ctx0" brushRef="#br0" timeOffset="74761.55">5947 13382 466 0,'0'0'1706'0,"0"0"-1528"0,0 0-136 16,0 0-41-16,51-51 0 0,-36 43-1 16,4 1-20-16,3 0 19 0,5 1-1 15,6 1-11-15,10-1 10 0,16 1-29 16,20 1-10-16,9 1 16 0,10 1 13 16,3 2 11-16,2 0-2 15,11 4 1-15,10 1 0 0,5 2 0 16,6 0-1-16,4 0 2 0,4-1 1 15,1-2 0-15,1-1 2 0,1-3-1 16,-4 0 0-16,-2 0 1 0,-5-2 0 16,1 1 0-16,-5 1 2 0,-1 0-2 15,-2 3-1-15,1 2-164 0,-2 0-134 16,1-2-246-16,-32 0-525 0</inkml:trace>
  <inkml:trace contextRef="#ctx0" brushRef="#br0" timeOffset="86641.07">5652 11150 1077 0,'0'0'98'16,"0"0"-23"-16,0 0-23 0,0 0 26 15,0 0-56-15,0 0-22 16,0 0-4-16,0 0 2 0,-61-25-11 16,39 25 12-16,-6-1-1 0,-2-1 2 15,-4 0 3-15,-5-1-2 0,-5 0-1 16,-9 0-3-16,-10-1 3 0,-10-2 1 15,-3-1-1-15,3 2 1 0,6-1 22 16,3 2-10-16,2 1 32 0,0 1 14 16,1 2-17-16,-2 0-3 0,1 0 10 15,0 3-29-15,1 3-19 16,-5 0 10-16,2 0-11 0,-3 2 0 16,-1 0 0-16,1 2-3 0,0 0 3 0,-2-2 0 15,1-1-3-15,2-1-46 16,1-1-9-16,2-1-11 0,2-3 17 15,-2-1 13-15,3 0 23 0,2 0-3 16,2 0-12-16,9-3 31 0,10 1 2 16,8 0-2-16,1 0-2 0,-1 1-14 15,-3 0 16-15,-1 1 0 0,6 0 0 16,4 0-1-16,5 0-9 0,4 2 7 16,4 1 3-16,3 0-13 0,0 2-7 15,4-1 17-15,0 1 3 0,1 0 19 16,2 1 40-16,0 0 3 0,0 1 36 15,0 2-33-15,1 2-26 0,3-1-26 16,-1 4-13-16,3 0-7 0,1 3 7 16,-1 2 23-16,2 3-23 0,2 0 1 15,0 3-2-15,2 0 1 16,0 4 0-16,1 0 0 0,2 4 1 16,-3 1 35-16,-1-1 3 0,0 5-13 15,-3 0-25-15,-3 3 15 0,-2 9-3 16,-3 7-10-16,0 16 20 0,0 5-22 15,-1 4 19-15,1-3-17 0,0-4-3 16,1 5 0-16,4 2 0 0,1 2 16 16,-1 1-15-16,0 0-1 0,1 4 0 15,0 3-1-15,2 0 1 0,0 4 1 16,-1 2 3-16,0-1-3 0,0 2 0 16,1-2 2-16,-3-1-3 0,-1-1 0 15,-2-5-2-15,-2-2 2 0,0-7 15 16,-6-1 14-16,1-3-13 0,-5-5-12 15,4-2 12-15,-1-5 6 16,2-1-22-16,-2-3-20 0,-1-3 20 16,4-10 0-16,1-8 0 0,0-11 2 15,2 0-2-15,-1 4-18 0,2 2-15 16,0 3 1-16,0-3-7 0,4-3 3 16,3-4 13-16,1-3 22 0,1-5-15 15,3-3 16-15,3-2 34 0,0-5-15 16,4-3-3-16,2-2 4 0,1-3 19 15,6-1 16-15,-1-1 7 0,4-3-4 16,1-4 23-16,1-1-16 0,3-3 3 16,-2-2-10-16,3-1-6 0,-1 1-16 15,3-4-9-15,2 2-25 0,2-2-4 16,9-2 2-16,12-2-2 0,13-5-21 16,9 2 7-16,3 1-4 0,0 3-12 15,2 3-7-15,5 2 10 0,10 1-7 16,9 1 4-16,6 2 0 0,8 0 9 15,5 1 7-15,8 0 13 16,2 1 1-16,1-3 1 0,4 2-2 16,0 0 3-16,-3-2 0 0,-7 0 1 15,1 0-3-15,-7 1-66 0,0 4-52 16,3-1-121-16,4 3-192 0,-34 3-336 16</inkml:trace>
  <inkml:trace contextRef="#ctx0" brushRef="#br0" timeOffset="91944.12">5948 15670 1486 0,'0'0'390'0,"0"0"-296"15,0 0-94-15,0 0-1 16,0 0 1-16,0 0 2 0,-49-37 14 16,28 39-16-16,-4 5-1 0,1 2-1 15,-6 2-7-15,-4 2 9 0,-12 1 19 16,-18 5 23-16,-20 2-3 0,-12 0-3 15,-8-4-10-15,0-4-10 0,-1-2-3 16,-3-3-11-16,-8-2 0 0,0-5 11 16,-8-1-13-16,1 0 0 0,-4-5 2 15,0-3 36-15,1-2 34 0,-3 2 8 16,7-1 5-16,-2 2 11 0,9 3-15 16,5 3-20-16,6-1-16 0,9 2-19 15,8 2-23-15,10 3-1 0,17 3-2 16,16 1-97-16,16-1-135 0,9 2-134 15,9-3-709-15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3-26T14:13:19.5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15166 10863 416 0,'0'0'82'15,"0"0"35"-15,0 0-35 0,0 0-14 16,0 0 95-16,0 0-19 0,0 0-24 16,0 0 46-16,0 0 13 0,-16 20-26 15,21-6-46-15,0 2-19 0,4 3-17 16,0 3-16-16,1 0-9 16,3 1-7-16,-1 1-3 0,1 1-11 0,2 0 21 15,1 0-14-15,2 0 14 16,2-2-8-16,0 0-2 0,3-2-4 15,-1 0-9-15,4-2-4 0,-1-2 7 16,3 0-3-16,3-3 3 0,1 0-4 16,4-2-9-16,2 2-10 0,4-2 14 15,11 3-16-15,9 1 1 0,13 2-1 16,6-1 1-16,-3-2 0 0,-2-3 0 16,-3-2 1-16,2-1 0 0,3-2-1 15,3-1 0-15,2 0 0 0,1-5-1 16,0-1 1-16,3 0 2 0,0 0-2 15,-2-4-2-15,2-3 1 0,3-1-1 16,-3-2 0-16,2-1 0 0,0-3 0 16,-2-2 0-16,0 0-1 15,0-3 0-15,1-1-1 0,-3-2 0 0,-1-2 0 16,-4-1 2-16,0-3 1 0,-5-3-1 16,0-2 1-16,-8-1 2 15,-7-4-2-15,-14 5 2 0,-8 4-1 16,-12 5-2-16,-3 1-38 0,4-3-65 15,3-1-68-15,2-2-50 0,2 5-116 16,1 4-161-16,-6 7-511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3-26T14:14:49.4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10278 7537 391 0,'0'0'2'0,"0"0"693"15,0 0-457-15,0 0-115 0,0 0-87 16,0 0 13-16,0 0 9 0,-54-41 1 16,26 31 3-16,-5-2 16 0,-5 1 6 15,-7-1-12-15,-13 0-17 0,-10 2-16 16,-11 1-20-16,-4 3-6 0,8 3-13 16,8 2-13-16,19 1 0 0,8 0 13 15,12-3-16-15,0 2-33 0,0-3 10 16,-1 0 7-16,-2 0-14 0,5 0-22 15,7 2-62-15,5 0-150 0,5 1-228 16,3-2-75-16</inkml:trace>
  <inkml:trace contextRef="#ctx0" brushRef="#br0" timeOffset="1193.55">14831 7396 245 0,'0'0'831'0,"0"0"-512"16,0 0-186-16,0 0-15 0,0 0-5 15,0 0 1-15,0 0 0 0,0 0 2 16,0 0 1-16,57-48-4 0,-35 43-25 16,5 0-14-16,5 0-16 0,5 1-16 15,13 0-10-15,14 0-9 0,13-1-23 16,14 0-1-16,-1 0-1 0,2 1 0 15,-3-1 0-15,6 2 0 0,5-1 1 16,3 2 1-16,4 1 4 0,-1 1 34 16,2 0-15-16,-4 3-22 0,-3 2-1 15,-2 0-2-15,-5 1-18 0,-8 2-57 16,-7-1-71-16,-9-1-89 16,-5-1-107-16,-19-1-274 0,-3-1-500 0</inkml:trace>
  <inkml:trace contextRef="#ctx0" brushRef="#br0" timeOffset="7705.99">14744 7358 912 0,'0'0'104'16,"0"0"251"-16,0 0-313 0,0 0-42 15,0 0-3-15,0 0 2 0,0 0 1 16,0 0 3-16,-2-32 30 0,1 19 48 15,0-1 4-15,-2-2-1 0,0-1-2 16,-1-3-11-16,-2-2-16 0,-3-3-12 16,-3-3-21-16,-2-3-19 15,-2-3-3-15,-1-5 0 0,-2 0 0 16,3-4 0-16,-1-3 4 0,5-1 22 16,-1 0 29-16,4-2 16 0,2 1-3 15,2 1-42-15,0 0-6 0,0 2-7 16,2 3-13-16,-1 3-2 0,0 1 1 15,0 5-12-15,0 2 12 0,-3 4 1 16,0 4 49-16,2 3-7 0,0 3-3 16,4 4 3-16,1 1 19 0,0 2 27 15,5 4-21-15,3 0-31 0,7 2-34 16,3 1 1-16,7 0-2 0,4 0-1 16,15-2 0-16,13-1 2 0,16-5 2 15,8 2 9-15,6-4-11 0,3 0-1 16,0 1-1-16,7-1-2 0,7 1-14 15,5-1-4-15,5-1-35 16,1 1-9-16,-5-1 12 0,0 1 26 0,-12 0 13 16,-7 1 10-16,-10 2 0 15,-8 1 0-15,-10 1 2 0,-10 2 1 16,-16 2 0-16,-6 1 0 0,-5 0-3 16,3 1 1-16,3 0-17 0,-1 1 18 15,-1-1 1-15,-10 2-1 0,-3 0 1 16,-4 0-4-16,-4 5-25 0,-2 3 3 15,-4 3 7-15,-3 4 16 0,0 2-1 16,0 5 4-16,-1 4 19 0,-1 5 26 16,1 12-16-16,1 15 7 0,8 19 12 15,7 10 7-15,-1 2 3 0,-2-2-16 16,-6-9-13-16,-4-2-29 0,-2 3-10 16,-1 0-20-16,1 0-144 15,4-6-318-15,6-20-956 0</inkml:trace>
  <inkml:trace contextRef="#ctx0" brushRef="#br0" timeOffset="12510.13">6130 8760 758 0,'0'0'169'15,"0"0"49"-15,0 0-29 0,0 0-65 16,0 0-20-16,0 0 26 0,0 0-42 16,0 0 6-16,0 0 0 0,56-4-3 15,-37 4-36-15,6 0-26 0,-1 0-16 16,3 3 0-16,4 0 7 0,-1 1-1 15,2-1-3-15,3 0-3 0,2-1 7 16,2 0-4-16,5-2 10 0,8 2 0 16,9-1-10-16,11-1 7 0,6 0-4 15,-7 0-6-15,-3 2 3 0,-5-2-15 16,0 2 2-16,1 0 1 0,2 3-1 16,-1-2 0-16,3 1 0 0,-1-1-1 15,1 1-2-15,-2 2 1 0,1-2 0 16,0 3 0-16,-2-2 12 0,0 0-12 15,0 2 0-15,-1-3 0 0,3 1 0 16,1 0 9-16,1 0-10 16,3 2 0-16,2-1-1 0,4 3-2 15,0 1 2-15,3 1 0 0,2 0-1 16,-2 2 1-16,-2 1 1 0,-2-2 2 16,-5-1 1-16,-6-1 26 0,0-1-9 15,-6-1-20-15,1 0-1 0,-1-3-1 16,-3 1-2-16,2 0-15 0,-6 0-33 15,2 3-45-15,0 1-35 0,1 1-96 16,4-2-113-16,6 1-280 0,-14-3-211 16</inkml:trace>
  <inkml:trace contextRef="#ctx0" brushRef="#br0" timeOffset="14455.83">17303 8979 989 0,'0'0'599'16,"0"0"-475"-16,0 0-98 0,-16-64 29 15,3 47 10-15,-6 2-39 0,-8-2-13 16,-3 2-13-16,-4-4 1 0,-5 1 0 16,0 0 0-16,-4-2 0 0,4 2 0 15,-1 2 0-15,4 0-1 0,3 5 0 16,2 4-2-16,1 6-27 0,0 1-111 16,0 9-45-16,-3 4-82 0,-8 5-150 15,12-4-85-15</inkml:trace>
  <inkml:trace contextRef="#ctx0" brushRef="#br0" timeOffset="42702.68">13174 10141 454 0,'0'0'229'15,"0"0"-226"-15,0 0 157 16,0 0 6-16,0 0-95 0,0 0 4 16,0 0 7-16,0 0 6 0,0 0 0 15,-50-4 32-15,48 3 33 0,1-2-17 16,-1 1-22-16,1-1-13 0,1 0-11 15,0-1-18-15,0 1-20 0,5 1-31 16,1-1-21-16,7 1-3 0,0 0-20 16,7 0 23-16,-1 1-13 0,8 1 12 15,2 0-1-15,6 0-1 0,3 0-10 16,2 0 13-16,10 3 2 0,12 1 21 16,8 0-1-16,6 0 4 0,-5 0-3 15,-3-1-7-15,-5-1 7 0,0-1 6 16,1 0-3-16,-1-1 26 0,-1 0 6 15,2 0 6-15,1 1-19 0,-1 1-12 16,-1 1-11-16,1 1-19 0,-4 1 20 16,-10-2-21-16,-9 0 0 0,-11-2-1 15,-6 1 1-15,4 0 1 16,-2 0-1-16,-1 1-2 0,-5 0-20 16,-6 3-147-16,-3 0-108 0,-3 1-196 15,-1 0-222-15</inkml:trace>
  <inkml:trace contextRef="#ctx0" brushRef="#br0" timeOffset="46235.52">19343 10279 640 0,'0'0'82'0,"0"0"-69"16,68 6 75-16,-39-3-4 15,4-1 24-15,2 0-27 0,3-1 1 16,2-1-10-16,10 0-4 0,6 0 13 16,11-1 14-16,2-2-7 0,-3 1 3 15,-3 1-17-15,-6 0-9 0,3 1-6 16,1 0-17-16,3 0-22 0,1 0-7 16,3 0-13-16,4 0-2 0,3 0 1 15,4 0 1-15,3 1 0 0,4 1-1 16,2 1 0-16,3 1 0 0,1 0 0 15,3 0 1-15,1 0 16 0,2 1 30 16,1-1-14-16,3-1 1 0,-2 0-1 16,1-1 0-16,1 0 17 0,1 0 6 15,0-1 0-15,-1-1-16 0,-1 0 3 16,-3 0-16-16,0 1-11 0,-4 2-15 16,-3 1-1-16,1 3-1 0,-2 2 0 15,-2 3-11-15,-2 3 10 0,-6 2-75 16,-1 5-81-16,-4 1-149 15,-1 0-157-15,-18-7-508 0</inkml:trace>
  <inkml:trace contextRef="#ctx0" brushRef="#br0" timeOffset="61523.15">20774 6785 1361 0,'0'0'569'0,"0"0"-393"0,53 8-50 16,-34-1 16-16,3 5-22 0,-2 3-20 15,-3 3 7-15,-4 3-8 0,-2 3-9 16,-5 0-6-16,-5 0-17 0,-1-2-36 16,-8 0-31-16,-6-4-22 0,-2-1-14 15,-4 0 36-15,-5-4-2 0,1-1-20 16,-1-4 9-16,-2-2-29 16,0-4-9-16,3-2-23 0,0-9 6 15,6-4 20-15,2-6 29 0,6-6 19 16,2-3 0-16,5-5 13 0,3-2 0 15,5-1-1-15,4 1 1 0,4 0 0 16,4 3 0-16,5 2 6 0,0 4-6 16,5 4 3-16,2 3-3 0,-1 7 7 15,-1 6-1-15,-1 6 10 0,-4 11 6 16,-3 10 4-16,-1 15-20 0,-5 20 3 16,-10 22-20-16,-4 12 11 0,-13 1 10 15,-10-4 9-15,-6-10 16 0,-5-3-16 16,-4-3-19-16,0-13-13 0,6-16-1 15,5-11-25-15,0-5-54 0,-3 0-74 16,-4-1-58-16,-3-2-40 0,5-7-140 16,6-7-177-16,7-5-408 0</inkml:trace>
  <inkml:trace contextRef="#ctx0" brushRef="#br0" timeOffset="62163.93">21170 6237 1686 0,'0'0'422'0,"0"0"-276"16,11 80-36-16,-10-21 12 0,-1 22-38 0,0 11-25 15,-5 1-14-15,0-4-13 16,0-12-3-16,-1-8 35 0,2-15 7 16,0-17-13-16,0-15-16 0,2-11-25 15,-2-5-17-15,1-6-77 0,0 0-3 16,2-15 80-16,1-9 0 0,3-7-19 16,7-9-36-16,4-4 26 0,5-3 29 15,2 2 0-15,3 6 13 0,0 11 7 16,0 10 15-16,-1 13 71 0,-2 9 74 15,-1 14 5-15,-2 10-54 0,-3 8-86 16,-3 6-45-16,-3 5-19 16,-4-2 7-16,-3-2-33 0,-2-9-156 0,-2-5-129 15,-5-10-264-15,0-7-666 16</inkml:trace>
  <inkml:trace contextRef="#ctx0" brushRef="#br0" timeOffset="62663.72">21749 6073 1023 0,'0'0'732'16,"0"0"-391"-16,-39 51-208 0,18-14 35 15,-5 20 23-15,0 17-40 0,0 12 10 16,7 3 44-16,8 0-3 0,5-5-50 15,3 5-50-15,3 2-42 0,0-2-32 16,8-4-15-16,1-13-12 0,1-16 0 16,-1-21-1-16,0-17-70 0,2-14-121 15,6-6-167-15,-3-5-409 0,23-35-1135 0</inkml:trace>
  <inkml:trace contextRef="#ctx0" brushRef="#br0" timeOffset="64414.28">22308 6165 702 0,'0'0'131'0,"0"0"116"15,0 0 157-15,0 0-105 0,0 0-78 16,0 0 19-16,0 0-30 0,0 0-29 16,0 0-17-16,0 0-13 0,33-10-32 15,-30 10-42-15,-2 0-61 0,-1-1-16 16,0 0-29-16,-1 0 19 0,-5-1 10 15,0 1 26-15,-2-1-23 0,-2 1 13 16,-4 1-15-16,0 0 12 0,-3 6 0 16,-3 1-11-16,1 2 1 0,-4 1 10 15,1 1-13-15,2 3-1 16,0 3-15-16,-1 2 15 0,4 5 0 16,0 4 1-16,2 5 0 0,2 4 3 15,-1 2 13-15,0 4-3 0,4 0-10 16,0 0 0-16,-1 2 0 0,4-2-2 15,-3 0-1-15,4-4-1 0,-5-2 0 16,6-3 1-16,-3-2-2 0,0-3-1 16,-1-2-13-16,1-1 3 0,-2-1 10 15,3-2 0-15,-3-2-39 0,5-2-22 16,1-2 35-16,1-3 26 0,2-4 1 16,1-3-1-16,0-1 2 0,0-3-1 15,0-1 1-15,2-2-12 0,2 0-7 16,0 0-5-16,0 0 9 0,6-2 15 15,-4 1 1-15,4-2 0 0,0-2-1 16,1 0-2-16,1-3 1 0,2 0 2 16,-1-5 4-16,0-1 28 0,3-1-3 15,-2 0-7-15,3-2-6 0,0 4 0 16,-1 1 22-16,1 3 30 16,-1 2 15-16,2 2 6 0,0 5 32 15,-1 1 31-15,-1 7-20 0,1 3-50 16,-1 3-31-16,2 4-23 0,0 3-6 15,-2 1-20-15,1 2 17 0,-2-1 0 16,0-1-9-16,-4-4-10 0,-2-1-13 16,-1-7-2-16,-4-5-79 0,-1-5-162 15,2-1-244-15,-1-6-667 0,7-17-600 0</inkml:trace>
  <inkml:trace contextRef="#ctx0" brushRef="#br0" timeOffset="65088.82">22488 5824 1216 0,'0'0'417'0,"0"0"-106"16,0 0-83-16,0 0 40 0,54-14-19 15,-36 16-53-15,0 8-29 0,3 9-14 16,3 9-57-16,8 19-48 16,6 28-29-16,1 27-19 0,2 14-3 15,-12 7-16-15,-14-5 18 0,-15-9 0 16,-10-4 1-16,-20-2 2 0,-14-5-2 16,-10-6 0-16,-11-6-26 0,-2-7-57 15,-1-6-291-15,4-8-311 0,17-17-898 16</inkml:trace>
  <inkml:trace contextRef="#ctx0" brushRef="#br0" timeOffset="68309.92">23538 6267 696 0,'0'0'329'0,"0"0"202"0,0 0-236 16,0 0-119-16,0 0-11 0,0 0 26 15,0 0-20-15,0 0-6 0,0 0-20 16,3-2-1-16,-3 2 0 0,0 0 10 15,0 1-21-15,0 0-41 0,0 1-13 16,0 1-3-16,0-1-9 0,0 1-17 16,0-2-25-16,0 0-6 0,0 1-17 15,-1-1 14-15,0-1 3 16,-1 2 3-16,0-1 6 0,0 2-3 16,-1-2 3-16,1 1 4 0,0 0-7 15,0-1-2-15,1 1-4 0,-1 0-16 16,-1-1 9-16,-2 1-11 0,1 0-1 15,1-1-1-15,2 1 0 0,-1-1-1 16,0-1 0-16,1 0 2 0,-2 0 22 16,3 0 25-16,0 0 9 0,0 2 28 15,0-2 15-15,0 0-12 0,0 0-13 16,0 0-22-16,0 0-12 0,0 0-18 16,0 1-10-16,0-1-12 15,0 0-1-15,0 0-11 0,0 1-3 16,0-1-1-16,0 0 1 0,0 0 2 15,0 0 1-15,0 0 12 0,0 0 0 16,0 0 0-16,0 0 2 0,0 0 10 16,0 0-11-16,0 0-1 0,0 0-1 15,0 0-11-15,-2 0 9 0,-1 3-9 16,0 1 9-16,-2 1-16 0,-5 0 7 16,1 1 9-16,-1 1 2 0,-6 0 0 15,0 1-12-15,-2 0 12 0,-1 2-1 16,1-1 0-16,-1 0 0 0,2 1 0 15,-1 2 1-15,1-2 0 0,2 1-1 16,-1-1-11-16,3 0 10 0,-1 0-9 16,0-1 0-16,2-2-1 0,3 1 13 15,-1-4 0-15,5 2-15 0,-2-2 13 16,2-1-11-16,2-1 11 16,1-1 0-16,0 1 1 0,-1-1 1 15,2 1 1-15,0-1-1 0,-1 1 1 16,1-1 0-16,0 1 1 0,-1-2-2 15,1 1 1-15,1 0 0 0,0-1 2 16,0 0 0-16,0 0 12 0,0 0-2 16,0 0-11-16,0 0 10 0,0 0 3 15,0 2 4-15,0-2 2 0,0 1 10 16,0-1-12-16,2 3-19 0,1-2 1 16,1 2 1-16,2-1 0 0,-1 1-1 15,2 0-1-15,0-1-1 0,2 0 0 16,2-2-2-16,3 0-13 0,5 0-2 15,4 0 3-15,2-1 12 16,6 0 0-16,2 1 2 0,1 1 1 16,-1 6-1-16,-2 2 0 0,-7 1-39 15,1 2-28-15,-7-2-47 0,-5 1-103 16,-7-4-78-16,-2-2-192 0,-4-2-305 16,0-2-651-16</inkml:trace>
  <inkml:trace contextRef="#ctx0" brushRef="#br0" timeOffset="68555.64">23259 6798 1708 0,'0'0'782'0,"0"0"-360"16,0 0-99-16,0 0 33 0,50-8-62 15,-26 8-86-15,2 0-43 16,6 0-31-16,1 3-54 0,2 1-62 16,1 0-18-16,2 0-34 0,-8-1-41 15,-2-3-52-15,-8 0-77 0,-6-3-110 16,0-7-284-16,-9 0-803 0,7-12-336 0</inkml:trace>
  <inkml:trace contextRef="#ctx0" brushRef="#br0" timeOffset="69422.64">24007 6349 1054 0,'0'0'1218'15,"0"0"-1024"-15,0 0-91 16,0 0 46-16,0 0-8 0,0 0 1 16,0 0-1-16,0 0-17 0,0 0-16 15,0 0-15-15,47-52-17 0,-31 40-25 16,0-1-23-16,2 1-12 0,-1 1-3 15,1 3-10-15,-2 4 16 0,-1 4 15 16,0 4 14-16,0 9-48 0,-3 9-11 16,-1 6-17-16,1 19-23 0,1 16 39 15,1 13 10-15,-5 6 2 0,1-6 14 16,-5-11-12-16,-1-19 1 16,-2-10 19-16,0-11-10 0,0-7 14 15,-2-4-23-15,1-2-3 0,0-5-12 16,0-7-54-16,0-8-58 0,0-12 93 15,5-16 27-15,4-20-59 0,1-17-10 16,-1-8-1-16,3-2 7 0,-4 3 26 16,-2 1 15-16,-1-2 26 0,0-1-16 15,-4 3 3-15,-2 9-11 0,0 16 24 16,0 16 1-16,0 11 12 0,0 6 0 16,0-1-10-16,1 0-1 0,0 0 1 15,0 7 26-15,-1 5-7 0,1 5 36 16,0 3 47-16,0 1-3 0,-1 1-39 15,1 0-31-15,-1 0-13 0,0 0-16 16,0 0 16-16,0 0-17 0,0 0-2 16,0 0-3-16,0 0-22 0,0 0 9 15,0 0 16-15,0 0 19 0,0 0 28 16,2 0 33-16,3 0 17 16,0 0-59-16,3 0-3 0,2 1 24 15,5 0 1-15,2-1-7 0,4-2-11 16,6-5-8-16,17-11-12 0,16-9-20 15,27-13 10-15,11-5-12 0,2 2 0 16,-8 5 0-16,-26 15-13 0,-17 7-5 16,-16 8-1-16,-11 5 0 0,2 3-67 15,-2 1-159-15,-3 6-145 0,-5 6-225 16,-6-2-625-16</inkml:trace>
  <inkml:trace contextRef="#ctx0" brushRef="#br0" timeOffset="69956.33">25028 6017 1786 0,'0'0'455'16,"0"0"-404"-16,0 0-34 0,0 0 122 15,0 0-17-15,-68 29-25 0,47-22 22 16,-2 0 16-16,2-3-25 0,2-2-27 16,-1-2-26-16,0-4-28 0,5-5-16 15,5-5-10-15,-2-3 13 0,8-3 6 16,2-3-22-16,2-4-70 0,3-2-144 16,3-2-127-16,7-2-245 0,3-1-500 15,-1 9 284-15</inkml:trace>
  <inkml:trace contextRef="#ctx0" brushRef="#br0" timeOffset="70125.33">24991 5659 937 0,'0'0'651'16,"0"0"-206"-16,7 56-279 0,-6-30-76 16,0 7 20-16,0 4-55 0,0 5-54 15,-1 3 3-15,0 1-1 0,1 2-1 16,2-2-1-16,-1-4-1 0,1-4-64 15,0-6-201-15,1-4-170 0,6-9-223 16,-6-5-327-16</inkml:trace>
  <inkml:trace contextRef="#ctx0" brushRef="#br0" timeOffset="70339.34">25204 6260 1190 0,'0'0'999'0,"0"0"-970"0,0 0 39 16,0 0 184-16,-72-15-71 0,46 13-20 16,-3 1-17-16,-4 1-22 0,-1 2-23 15,-1 3-19-15,-1 2-36 0,-1 0-25 16,3 1-18-16,2 0-1 0,6-2-61 16,-1 0-115-16,6 0-87 0,5 0-107 15,2-2-207-15,8 3-417 0,2-3 224 16</inkml:trace>
  <inkml:trace contextRef="#ctx0" brushRef="#br0" timeOffset="70686.14">24832 6355 1006 0,'0'0'1380'0,"0"0"-1163"0,0 0-98 15,0 0 45-15,66 11-74 0,-48-10-52 16,0 0-5-16,0 1 24 0,-2 2 1 15,-3 2 15-15,-3 2 20 0,-5 3-84 16,-3 4-9-16,-2 4-54 0,-4 2 3 16,-8 0 16-16,-1 0 3 0,0-1 3 15,-1-3 10-15,-1-1 16 0,3-5 3 16,5-1 13-16,1-2 22 0,6-1 45 16,0 0 19-16,9 1-36 15,3-1-41-15,5 3-19 0,1 1-1 16,2-1 10-16,0 3-12 0,-1-1 0 15,0-1 1-15,-6 1 47 0,-2 1-13 16,-8 1-35-16,-3 0-20 0,-6 4-31 16,-7 1 0-16,-3 0 26 0,-6 1 6 15,-2 1-16-15,2-3-80 0,-5-2-97 16,5-2-70-16,-2-3-167 0,10-4-367 16,0-2-636-16</inkml:trace>
  <inkml:trace contextRef="#ctx0" brushRef="#br0" timeOffset="71867.94">25732 6209 1634 0,'0'0'726'16,"0"0"-425"-16,0 0-240 0,49 4 61 16,-34 2 0-16,-1 0-54 0,0 3-1 15,-3 2 42-15,-3 4-4 0,-2 4-44 16,-4 3-30-16,-2 3-13 0,-6 2-18 15,-5 2-25-15,-5 0 6 0,-3-2-3 16,-6-2-1-16,1-5-2 0,-3-7-33 16,-3-5-66-16,5-8-40 0,-1-2 10 15,4-11 61-15,-1-2 61 0,9-4 29 16,1-2 3-16,4 1 0 16,6-2 16-16,3 0 4 0,3-1 9 15,9 0-10-15,3-1-6 0,3 0 3 16,3 0-3-16,4 1 3 0,1 3-3 15,3 3 9-15,1 6 4 0,-4 8 19 16,0 3 58-16,-4 13 54 0,-2 11-27 16,-7 9-60-16,0 14-47 0,-5 19 2 15,-7 14-6-15,-1 8-18 0,-10-2-1 16,-5-5-16-16,-4-10-15 0,-4-1 2 16,-5-4 7-16,-4-3 6 0,-1-6-3 15,3-12 16-15,5-10-39 0,6-12-67 16,-1-10-76-16,1-1-89 0,0-7-155 15,3-5-237-15,5-4-580 16</inkml:trace>
  <inkml:trace contextRef="#ctx0" brushRef="#br0" timeOffset="72222.75">26072 5960 1601 0,'2'79'1161'0,"-1"-9"-917"16,-1 12-202-16,-1-10 44 0,-4-4 58 15,2-13-64-15,0-15-23 0,0-12 13 16,2-14-13-16,0-2-32 0,0-6-25 15,0-5-34-15,1-5-115 0,0-11 121 16,0-10 28-16,7-2 13 0,5-5-10 16,4 0 16-16,7 6 16 0,3 6 26 15,3 10 12-15,1 10-23 0,1 10-18 16,-3 12-29-16,-3 10-3 0,-2 6-2 16,-5 5 1-16,-5-1-21 0,-5-1-7 15,-3-6-24-15,-5-10-231 0,0-5-209 16,-5-11-653-16,4-9-469 0</inkml:trace>
  <inkml:trace contextRef="#ctx0" brushRef="#br0" timeOffset="72892.25">26768 5448 702 0,'0'0'1321'15,"0"0"-1103"-15,0 0-89 16,0 0 46-16,0 0-56 0,0 0-119 16,0 0 19-16,0 0 46 0,0 0 102 15,0 0-16-15,-46 61-46 0,26-29-28 16,0 15 6-16,2 18 0 0,2 25-4 16,6 17-3-16,6 9-25 0,4 2-4 15,5-8-18-15,7-4 31 0,3-5 47 16,1-12 6-16,0-20-38 0,-2-19-33 15,-4-21-42-15,-2-7-13 0,0-4-41 16,-1-4-156-16,2-5-148 0,-1-9-211 16,-3-2-894-16</inkml:trace>
  <inkml:trace contextRef="#ctx0" brushRef="#br0" timeOffset="74558.6">27520 5416 879 0,'0'0'248'0,"0"0"390"15,0 0-343-15,0 0-136 0,0 0-39 16,0 0-4-16,0 0-45 0,0 0-25 15,0 0-24-15,-1 3-19 0,-6-1 62 16,0 1 38-16,-5 2-10 0,-3 3-61 16,-2 3-16-16,-2 2-3 0,-1 1 10 15,-2 3-21-15,-1 2 24 0,3 2-4 16,1 3 0-16,1 1-9 0,1 3 7 16,2-1-1-16,3 4-3 0,-1 0 3 15,3 1-16-15,0 3 13 0,-2 0-15 16,1 0 1-16,1-2 0 15,0 0-1-15,2-2-1 0,-1-3-3 16,1-2 0-16,0-3 3 0,2-2 1 16,2-3 12-16,2-2 9 0,1 0 4 15,1-3 6-15,0 2-3 0,4-2-10 16,0 1 3-16,3-2-3 0,0-1-15 16,2 1-4-16,-1-4 1 0,-1-1 1 15,-1-2-2-15,-1 0-2 0,-1-3 2 16,0 1 0-16,-1-3 1 0,1 2 0 15,1-2-1-15,1 0-3 0,2 0-1 16,0-2 2-16,1-2 2 0,3-1 3 16,-1 0 20-16,1 0-7 0,4-2-16 15,-1-3-23-15,4-1 9 0,1 1 14 16,1-1 12-16,3 0 4 0,1 1-13 16,-1 2 26-16,3 2-10 0,-5 2-3 15,0 3 0-15,-1 1 0 16,-3 0 22-16,-3 5-6 0,-3 3-13 15,-3 1 3-15,1 1 19 0,-5 2-22 16,-2 1 3-16,0 2 0 0,-1 2-21 16,-2-1-1-16,0 4-3 0,0-2-16 15,0 1-9-15,0-2-99 0,0-3-157 16,5-4-155-16,4-7-347 0,0-3-909 16</inkml:trace>
  <inkml:trace contextRef="#ctx0" brushRef="#br0" timeOffset="78324.42">28115 6113 1102 0,'0'0'654'0,"0"0"-440"15,0 0-74-15,0 0-14 0,52 36 1 16,-45-20-24-16,-1 4-9 0,-4-1 15 16,-2 2-25-16,-2 0-26 0,-6-1-29 15,-2-1-29-15,-4-1-3 0,-2 0-20 16,0-3-2-16,-2-4-17 0,1-4-3 15,-3-5 3-15,4-2-3 0,3-2 41 16,2-4 4-16,5-1 19 0,-1-1 23 16,4-1 12-16,3-1-9 0,0-1-16 15,0 1-10-15,2-1-19 0,5 0-68 16,-4-1-54-16,1-3-43 0,1-1-123 16,0-3-163-16,0 2-174 0,1 3-475 15</inkml:trace>
  <inkml:trace contextRef="#ctx0" brushRef="#br0" timeOffset="78569">28199 5828 840 0,'0'0'671'0,"0"0"-375"0,0 0-147 16,0 0 59-16,0 0-14 0,9 62-16 15,-8-39 12-15,0 2-16 0,-1 4-30 16,0 6-32-16,0 5-16 0,-3 2-19 16,-1 3-26-16,1 1-29 0,0-2-22 15,-2-4-28-15,2-8 16 0,0-7-55 16,1-8-160-16,1-9-104 0,0-5-141 16,1-2-502-16,1-7-317 0</inkml:trace>
  <inkml:trace contextRef="#ctx0" brushRef="#br0" timeOffset="78936.53">28367 5100 1752 0,'0'0'994'16,"0"0"-737"-16,0 0-129 16,0 0 108-16,0 0-17 0,62 4-61 15,-40 15-60-15,11 12-38 0,10 22-10 16,2 24-31-16,-1 16-17 0,-9 8 0 15,-9 6 17-15,-9 3-18 0,-10 3-1 16,-4 6-1-16,-7-1-21 0,-14-4-32 16,-12-5 17-16,-8-10 18 0,-13-9 0 15,-6-11-38-15,-5-9-91 0,-8-8-141 16,3-10-181-16,2-5-267 0,16-17-664 16,5-2 660-16</inkml:trace>
  <inkml:trace contextRef="#ctx0" brushRef="#br0" timeOffset="83115.95">28920 7279 1547 0,'0'0'81'16,"0"0"-26"-16,0 0-55 0,0 0 62 15,0 0-62-15,0 0-97 0,-57-42 97 16,-1 42 9-16,-19 6 17 0,-14 5 0 16,-1 7-23-16,-1 4 0 0,4 1 0 15,-4 2 23-15,-6 0-25 16,-6-2 15-16,-7-2-14 0,-5-4 1 0,-8-6 0 15,-5-3-2-15,-9-4-1 0,-8-1 0 16,-7-3 0-16,-9 0 1 16,-6 0 0-16,-9-2 0 0,-8 1-1 15,-8 1 23-15,-4-1 6 0,-8 1 23 16,-2 0 4-16,-3 0 5 0,-1 0-12 16,2 0 16-16,-1-1-26 0,-2-1 13 15,0 1 6-15,-2-1-13 0,0 1-3 16,-3 1-9-16,0-1-14 0,-3 1-17 15,3 3 1-15,2 4 10 0,2 2-11 16,6 1 11-16,3 4-10 0,9-1-3 16,8 1-3-16,10-2-13 0,9-2 15 15,9 1-1-15,8-1 2 0,8 0 0 16,9-1 1-16,4 1 1 0,8 3 0 16,4-1 9-16,4 4-11 0,7 0-65 15,8 2-3-15,9-2 10 0,6 1-13 16,8-2-17-16,5-2 20 0,4-1 20 15,8-1 18-15,10-3 8 16,8-2 9-16,11-3 10 0,4 0 0 16,-1-3 1-16,-1 1 2 0,-1-1 2 15,8 0 14-15,4-1 1 0,5-5 12 16,5-3 7-16,-1-3 6 0,6-1 0 16,1-6-6-16,1-4-1 0,1-5-15 15,0-7 15-15,4-12 4 0,4-16 3 16,0-16 13-16,2-9 10 0,-2 0-13 15,0 5 6-15,-4 2-22 0,-2-1-33 16,-1-3-3-16,-1-6 16 0,-3-2-15 16,-7-7-1-16,3-3-12 0,-3-3 12 15,4-1 1-15,-2 3-1 0,6 1-13 16,2 4 13-16,9 3 0 0,4 4-1 16,8 3-54-16,7 1-9 0,11 4 12 15,11 3 3-15,11 6-28 0,12 2 12 16,14 5 10-16,13 5 9 15,15 5 7-15,11 5 20 0,12 5 3 16,11 4 3-16,9 6 11 0,11 5 2 16,9 3 2-16,8 5-1 0,10 4 2 15,10 3 10-15,10 2-11 0,8 3 21 16,5 1 16-16,8 2 6 0,5 2-12 16,3 1-20-16,5 1-12 0,1 0 0 15,9 1 0-15,2-1-1 0,-1 2 0 16,4-1 0-16,-3-1 21 0,-4 2 11 15,-8-4-9-15,-8-2-4 0,-10-4-16 16,-8-3 13-16,-8-2-12 0,-6-3 9 16,-7-1-10-16,-5-3-2 15,-4 0-1-15,-8-4-65 0,-3-1-13 16,-7-3 17-16,-9-3 15 0,-6 1 30 16,-10-2 16-16,-9-4 3 0,-7 3 1 15,-13 1 12-15,-4 2-15 0,-9 6 15 16,-9 3 10-16,-9 8 16 0,-6 3 17 15,-9 8-30-15,-9 5 6 0,-15 3-12 16,-13 3-21-16,-14 5-2 0,-3 6 0 16,-3 5-29-16,-1 10-3 0,-6 17-14 15,-8 23 46-15,-10 30 23 0,-11 19 29 16,-5 16-30-16,-4 9 4 0,2 3 3 16,3 13-26-16,-4 15 16 0,3 12 17 15,0 15-7-15,0 11-3 0,0 11-7 16,-5 11-19-16,1 10-26 0,-4 11-149 15,1 10-243-15,11-66-308 16</inkml:trace>
  <inkml:trace contextRef="#ctx0" brushRef="#br0" timeOffset="85906.03">22362 7416 218 0,'0'0'27'15,"0"0"-8"-15,0 0 10 0,0 0 167 16,0 0-13-16,0 0-138 0,0 0-12 16,50-6 91-16,-50 4 0 0,0 1-88 15,-9 1-23-15,0 0 16 0,-5 0 23 16,-4 1-3-16,-5 1-13 0,-2 2-23 15,-9 0-10-15,-12 2 12 0,-18 0-14 16,-22 2 0-16,-11-2 12 16,-3 0-11-16,4-1 12 0,10-2-1 15,0 0-13-15,2-1 0 0,3 0 0 16,0 1-2-16,1 1-1 0,7 0 0 16,3 1 1-16,6 0-1 0,13 1 0 15,12 0 1-15,12 1 2 0,4-1 2 16,2 1 11-16,1 2 20 0,1 2 3 15,8 0-20-15,4-1 10 0,6-2 23 16,1-4 9-16,8-1 37 0,3-2 25 16,5-1-26-16,6 0-48 0,4-1-43 15,7-5 0-15,4-1 10 0,4-2-12 16,11-5-1-16,16-3-1 0,20-3 1 16,11-1-1-16,5 4-12 0,0 1 11 15,-8 8 0-15,-1 1 2 16,-5 2 2-16,-8 5-2 0,-5 0 16 15,-8 5 1-15,-3 5-15 0,-2 3-2 16,-12-1-1-16,-9-3 0 0,-13 0-2 16,-6-2 1-16,0 0-11 0,0 2 12 15,-8-2-12-15,-10-1-19 0,-6-2-46 16,-6 1 78-16,-11 3 2 0,-19 1 14 16,-20 4-13-16,-27-1 49 0,-15 1-13 15,-6-1-9-15,1-5-14 0,4 2 0 16,-1-1-16-16,-3-1-1 0,2-1-22 15,-1-1 20-15,-1-4-17 0,0-1 8 16,1 0-27-16,7-6 3 0,5 0-10 16,9-2-22-16,11 0-4 15,17 1-25-15,12 1 6 0,14 2 22 16,4-1 14-16,0-1 13 0,5-1 41 16,0-2 1-16,9 1 19 0,8-2 10 15,3-1 17-15,14 1 32 0,9-1-52 16,18 2-6-16,19-4 3 0,25 0-21 15,18 1 0-15,8 1 17 0,6 2-16 16,-2 6 0-16,9 2-2 0,3 1 0 16,-1 2-1-16,-6 4-1 0,-12 0-2 15,-12 4-17-15,-14 1 4 0,-10 3 3 16,-20 2 0-16,-12-3-3 0,-13 1-10 16,-6 0 23-16,-3 1-10 0,-1 5-22 15,-6 1 18-15,-13-2 14 0,-4 0 1 16,-16-3 2-16,-6-1 13 0,-18-4 13 15,-21 0-13-15,-25-3 3 0,-15 0-14 16,-6-2 1-16,-1 0 0 0,11-2 20 16,0 4-21-16,-1-3 14 0,5-1-3 15,2-3-13-15,2-1-1 0,7-4-2 16,8-6 3-16,9-1 0 0,17-1 0 16,13 1 1-16,14 2 2 15,8-2 13-15,1 2 27 0,4-3 35 16,5-2 65-16,7 1-30 0,6 1-57 15,12-1-53-15,9 1-1 0,18 0-2 16,23 4-1-16,28 5 1 0,16 3 0 16,6 10-30-16,2 3-217 0,-6 1-183 15,-29-5-372-15</inkml:trace>
  <inkml:trace contextRef="#ctx0" brushRef="#br0" timeOffset="88617.22">24614 7349 104 0,'0'0'441'16,"0"0"-8"-16,0 0-241 0,0 0-58 15,0 0-92-15,0 0-29 0,62 4-13 16,-38-6 1-16,8 1-1 0,5 0 17 16,11-1 22-16,14-1 19 0,10-3 24 15,8-1-8-15,-5 1 37 0,-2-3-7 16,-6 0-23-16,0 1-23 16,3-2-6-16,5 0 4 0,-2-1-18 0,7-1-2 15,0 2 9-15,5 0 1 0,0 1 2 16,6 3 4-16,3 0 10 15,1 4-14-15,8 2-22 0,3 2-13 16,4 7-11-16,6 3 0 0,1 4-1 16,4 1 0-16,0 1-1 0,-3 1 0 15,1 1-1-15,-9-3-1 0,-4 0-17 16,-4 0 15-16,-7-4-8 0,-5 0 12 16,-4-1 0-16,-7-3 12 0,-7-1-9 15,-16-4-1-15,-15-1 1 0,-14-3 10 16,-7 0-11-16,-1 0 11 0,-4-3 10 15,-2-2 6-15,-8-1 3 0,-5 0-32 16,-4 0 0-16,-12 0-58 0,-8-3 13 16,-20-1 22-16,-20-2 21 0,-20-1 1 15,-10-1 0-15,-1 1-1 0,1 2 2 16,4-1-3-16,-4-1-16 0,-7 2 19 16,-7 0-13-16,-3 2 11 0,-8-2-11 15,-1 3 10-15,-5-1 1 0,-1 0 2 16,-4 1 2-16,-1 2 1 0,0 0 10 15,0 2-11-15,-1 2 1 16,2 0 10-16,0 2-13 0,5 0 4 16,0 2 8-16,8 2 5 0,10 3-16 15,6 0 1-15,9-1 1 0,10 3-1 16,10-1-2-16,8 1 0 0,15 0-39 16,13-2-41-16,11 0-1 0,6 1 0 15,2 1 3-15,3-1 10 0,5 4-7 16,6-2 20-16,6 0 55 0,12 1 0 15,9-1 32-15,10 0-12 0,16 1-4 16,17-3-14-16,21 0 2 0,10-3-1 16,4-3-1-16,-2-2 1 0,-3 0 0 15,6-4 14-15,2-1 2 0,9-1 1 16,1 1 2-16,4 0-9 16,6-1-11-16,1 1 1 0,3 0 0 15,1-1-2-15,2 1 1 0,3-2 0 16,0-2-2-16,2 1-2 0,-2-1 0 15,-2 0 0-15,-3 2-1 0,-4 2-1 16,-5 0 4-16,-11 2 59 0,-5 1-20 16,-12 0-23-16,-9 2-16 0,-8 0 1 15,-10 0 0-15,-15 0-1 0,-13 0 0 16,-12 0 2-16,-9 0-1 0,-1 0 2 16,-3 0-2-16,-6 0-1 0,-7 0-2 15,-5 0-147-15,-24 4 101 0,-21 4 41 16,-31 1 7-16,-18 4 13 0,-9-2-11 15,-3-2 1-15,4-1 0 0,-4-2-3 16,-5-1-1-16,-4-1-2 16,-5-3 0-16,-5 1-22 0,-5-2 25 15,-5 0 2-15,-4 0 31 0,-4 0 3 16,-2 1-11-16,2 4-5 0,0 2-4 16,2 0-3-16,2 2 15 0,7 1-28 15,2-1-58-15,4 0-43 0,8 0 14 16,10-2 18-16,7-1 21 0,9-1-14 15,10 0 59-15,7 0-13 0,11-1-4 16,18-1 7-16,11-3 11 0,18 3 1 16,6-3 1-16,7 0 0 0,3 0 13 15,6 0 29-15,14 0-42 0,23 0 33 16,28 0-7-16,34-3 19 0,23 0 13 16,11 0-9-16,5 2-16 0,4 1-14 15,9 0-17-15,11 3-2 0,12 5 2 16,9 6-2-16,9 5-116 0,9 1-167 15,9 1-173-15,-47-5-365 0</inkml:trace>
  <inkml:trace contextRef="#ctx0" brushRef="#br0" timeOffset="108117.97">22851 5196 41 0,'0'0'313'0,"0"0"-45"0,0 0-122 15,0 0-9-15,41-56 91 0,-32 44-133 16,0-2-30-16,-1 3 20 15,0 2-11-15,0 0-15 0,-1 3 0 16,-4 2 12-16,-2 3-32 0,1 1-39 16,-2 0-110-16,0 6 67 0,-3 7 21 15,-1 4 22-15,-5 8 1 0,1 5 12 16,-4 15 0-16,-4 17 9 0,3 18-2 16,1 10 9-16,3 3-12 0,7 2-4 15,2-3-12-15,0 4 2 0,4 2 0 16,2 3-3-16,1 3 0 0,-2 0-29 15,-1 3 26-15,1-2-1 0,-3-3-15 16,0-3 19-16,-1-8 12 0,3-5 20 16,-1-4 17-16,4-4 6 0,-2-4 17 15,3-5-17-15,-1-4-13 0,1-8 0 16,-1-9-3-16,-3-11-6 0,-1-10-7 16,-1-4 0-16,-2 1-10 0,0-1-15 15,-3-3-1-15,-4-6-1 0,-6-10-135 16,-3-6-75-16,-4-12-7 15,-1-9-26-15,-7-19-187 0,9 5-188 16</inkml:trace>
  <inkml:trace contextRef="#ctx0" brushRef="#br0" timeOffset="108903.97">23093 5148 168 0,'0'0'29'15,"0"0"-28"-15,-79 6 125 0,35 0-51 16,-18 3 46-16,-20-1 19 0,-11 0-42 16,-1-2-30-16,1 1-16 0,2 2-6 15,-2 1-10-15,-6 4-23 0,-4-1-13 16,-6 1-1-16,-5-1-12 0,-4-2 11 15,-8-4 2-15,-6-4 0 16,-5-3-13-16,-6-3 13 0,5-4-2 0,1-1-24 16,8-2-32-16,6 1 15 15,7 0 20-15,8 1 20 0,7 2 3 16,5 2-3-16,11 1-11 0,6 2 14 16,9 1 49-16,13 0 9 0,15 4 1 15,10 0 29-15,7 2-10 0,-3 0-19 16,-1 1-10-16,-3 0-10 0,5-1-26 15,5-2-11-15,3-2 21 0,2-1-10 16,3-1-10-16,3 0 13 0,4 0-14 16,1-1 2-16,0-1 9 0,4 1 3 15,2 0 10-15,0-1-6 0,4 1-20 16,4-1-23-16,1 2 10 0,5 0-4 16,3 6-9-16,1 4 13 15,3 6 10-15,1 7 0 0,0 6 3 16,1 15 20-16,0 17 20 0,3 25-5 15,-3 13 30-15,-3 3 13 0,-4 3-32 16,-4-6-26-16,4 7 6 0,-2 4-24 16,1 5 24-16,0 2 16 0,0-2 0 15,0-1 14-15,1-3-8 0,-1-5 11 16,-2-5-30-16,-3-3-16 0,-4-7 3 16,-3-5-3-16,-3-5-11 0,-4-5-2 15,-6-8 13-15,-5-3-11 0,5-14 1 16,-2-11-3-16,5-7-1 0,-2-5-12 15,3 4-39-15,-2 3-30 0,2 2-31 16,-2-3 15-16,6-5 14 0,-1-3-24 16,2-4-58-16,1-1-160 0,0-8-339 15</inkml:trace>
  <inkml:trace contextRef="#ctx0" brushRef="#br0" timeOffset="110247.27">22802 7535 123 0,'0'0'1'16,"0"0"67"-16,0 0 69 0,0 0 13 16,0 0 33-16,-61 48-14 0,-1-44-15 15,-20-4 12-15,-13-1-108 0,-5-5-25 16,0 0-17-16,7-1-13 0,-4 2 17 16,-6 2-17-16,-3 3 10 0,-2 0 0 15,-2 4 30-15,-3 4 9 0,-2 4-29 16,0 5 9-16,3 2 1 0,3 1 6 15,6 3-4-15,9-2-12 0,7 2 0 16,9-4-10-16,7 1 0 0,7-5-11 16,5-4 1-16,11-2 0 0,13-6 13 15,9-1 7-15,6-2-4 16,0 0-3-16,2-2 14 0,3-4-4 16,8-2 16-16,7-1 10 0,3-4-13 15,10-3-39-15,9-2-2 0,7-2-11 16,16-6 0-16,16-4 10 0,20-3-13 15,7 0 3-15,4 2 10 0,-1 4-10 16,-2 0 10-16,7 5-17 0,5 0 17 16,7 3 0-16,7 4 0 0,3 7-1 15,5 7 3-15,-3 4-12 0,1 10 12 16,-6 4-12-16,-10-1-3 0,-14 1-23 16,-13-1-3-16,-20-5 29 0,-15 1 12 15,-13-4-2-15,-7 1-10 0,3 3-19 16,-2 1 3-16,-3 1 12 0,-11 0 1 15,-10-4-10-15,-6 0 13 0,-17-1 13 16,-17-1 0-16,-23-1 1 16,-25-1 0-16,-13-2-1 0,-11-3 0 15,-1 1 2-15,8-1 2 0,-6-1 12 16,0 1-15-16,-2 1 2 0,0 2 17 16,2 3-17-16,-2 1 0 0,7 3-1 15,2 1 15-15,7 3-4 0,7-3 6 16,8 2-18-16,6-3 1 0,7-4 0 15,14 0 0-15,13-5 0 0,14-1-1 16,5-1 2-16,2 0-1 0,3 0-1 16,5-4 2-16,9-2 49 0,7-1 87 15,14-1-31-15,17-3-53 0,23-3-52 16,21-5 0-16,20-2 20 0,7-2 3 16,4-1 10-16,2-1 6 0,10 0-7 15,8 1-9-15,5 4-13 0,1 7-12 16,-1 6-1-16,1 7-2 0,-1 9-79 15,1 9-198-15,7 7-79 0,-35-2-274 16</inkml:trace>
  <inkml:trace contextRef="#ctx0" brushRef="#br0" timeOffset="112347.32">24844 7663 129 0,'0'0'0'0,"0"0"0"0,0 0 53 15,0 0 54-15,0 0-51 16,66-59 90-16,-34 46-15 0,12-3 35 15,20-1 46-15,23-3-118 0,8 3-35 16,6 0 6-16,2 2 13 0,-4 3 17 16,4-1 28-16,5 0 14 0,6 1 16 15,4 2 16-15,6 2-36 0,5 3-52 16,1 4-39-16,2 1-23 0,1 1-7 16,0 5-12-16,0 0 0 0,0 1 1 15,-2 0-1-15,-4-1 0 0,-1 2-1 16,-6 0-1-16,-7-2 0 0,-6-2 0 15,-11 0-1-15,-8-4 0 0,-13 0 1 16,-8-1 0-16,-18-3 1 0,-13 2 0 16,-12 1 1-16,-7-2 0 0,-1 3-1 15,-3-2 1-15,-6 1-1 0,-6 1-11 16,-5 0-105-16,-14 0 114 0,-16 3-20 16,-25 0 23-16,-28-1 0 0,-17 1 0 15,-15 0 2-15,-3 0-2 16,1-1 1-16,-11 1 15 0,-8-1-3 15,-6-1-13-15,-9 0-2 0,-3 1-46 16,-5 2-20-16,-1 2 12 0,-2-1 21 16,1-1-30-16,2 0 45 0,2-2 4 15,0-2 0-15,8 0-10 0,1-2 24 16,7-2 0-16,8-2 1 0,6-4 2 16,12 1-1-16,7 0 36 0,12-3 26 15,13 3-10-15,20 0-20 0,21 4-9 16,15 2-10-16,14 2-12 15,3-1 1-15,10 2-2 0,4 0-39 16,23 6 39-16,29 2 23 0,30 3-20 16,15-2-1-16,14-2 11 0,0-4-11 15,-3-2 0-15,7-1-1 0,13-3 1 16,4-4-1-16,6-1 0 0,10-3 1 16,0-1-2-16,5 0 1 0,2-2 18 15,1-1 26-15,0 1-12 0,-1 3-1 16,-3 1-6-16,-3 0-10 0,-3 5 4 15,-6 1-7-15,-4 3-13 0,-8 1 0 16,-8 2 0-16,-9 4 0 0,-4 3-1 16,-11 2 1-16,-9 0-4 0,-8 3-38 15,-20-3-3-15,-14-3-4 0,-15-1 7 16,-10-1 6-16,-1 0 17 0,-6-2-7 16,-6 2-10-16,-9-1-48 0,-17 1 71 15,-22 1 10-15,-26 1 3 0,-29 2 0 16,-18-1 0-16,-5-1-11 15,-3-1-15-15,5-6-43 0,-7-1 34 16,-6-4 2-16,-8-6 10 0,-5-1 10 16,1-2-10-16,-5 1 20 0,-3-1-10 15,1 2-3-15,-1 4 16 0,2 2 0 16,6 3 0-16,7 2-3 0,4 0 3 16,9 0-1-16,11 0 1 0,9-1 0 15,13-1 1-15,8-2 0 0,13-1 48 16,17-2 29-16,13 1 16 0,14 1-6 15,8-1-10-15,3 1-7 0,6-2 4 16,6 0 22-16,6-3-26 0,26-2-70 16,27-1-1-16,35 0-13 15,27 2 0-15,23 9 10 0,10 3-10 16,10 13 0-16,15 5 11 0,18 10-1 16,14 5 1-16,9 6 1 0,10 4-1 15,7 4-36-15,5 2-138 0,5 0-126 16,7-3-56-16,-62-11-333 0</inkml:trace>
  <inkml:trace contextRef="#ctx0" brushRef="#br0" timeOffset="125433.04">20220 8193 678 0,'0'0'359'0,"0"0"-226"15,0 0-9-15,-13-52-46 0,19 39-16 16,9 1-29-16,8 4-33 0,17 1 0 16,21 5-2-16,25 2-1 0,17 0-15 15,7 5 18-15,4 1 0 16,3 1 2-16,9 0 11 0,10-2 10 0,9-1 9 16,8-2 7-16,12-1 23 15,6-1 23-15,10 0 25 0,8 0 1 16,9 0-14-16,3 0-16 0,11 0-3 15,4 0-10-15,7 0 13 0,6 3 3 16,3 3-13-16,7 2-10 0,-1 0-15 16,5 5-14-16,-5-1-9 0,2 2-22 15,-5 1 12-15,-2 1-11 0,-1-1 1 16,-3 0 0-16,-4 2-1 0,1 1 11 16,-2 3-11-16,-5-2-1 0,-3 1-1 15,-6-1-25-15,-9-2-1 0,-9-3 6 16,-8-2 17-16,-13-5 1 0,-10-4 2 15,-13-3 0-15,-11 0-1 0,-13-5 1 16,-12-2-1-16,-14-3 1 0,-11 0-3 16,-14-1 2-16,-21 1 1 0,-16 3 12 15,-14 1 8-15,-8 0-1 16,-4 1-6-16,-3 3 13 0,-7 0-26 0,-7 2-45 16,-24 0-7-16,-21 2 26 15,-29 2 10-15,-15 4-23 0,-10-2-28 16,-3-1 15-16,1 1 10 0,-14 0 19 15,-5 0 7-15,-13-2 14 0,-7-1-1 16,-6-1-1-16,-11-2 1 0,-10 0 2 16,-10 0-11-16,-7-5 12 0,-8-1 2 15,-6-1-2-15,-5-2 2 0,-5 2 15 16,-6 0-16-16,-5-1 0 0,-2 2 1 16,-3 1 11-16,-5 1-12 0,0 2 1 15,3 0 1-15,2 1 10 0,7 1 0 16,1 0-13-16,10 1 2 0,7 2 2 15,5 2-2-15,5 0 1 0,4 1-2 16,5 0 0-16,8-1-1 0,6 2-2 16,8 0 0-16,7 1 0 0,12 2 1 15,13 0-2-15,13 3 3 0,6-3-2 16,12-1 1-16,5-3 1 0,10-3 1 16,10-1 3-16,19-2-2 15,15 0 1-15,13-1 0 0,10-2 0 16,1 1 1-16,4-1 9 0,5-1 6 15,10 0 0-15,10 0-19 0,24-2-45 16,21-4 26-16,29-3 15 0,18-2 1 16,10 0-10-16,7-1 11 0,1 0 0 15,12-1 2-15,12 0 3 0,11 2 17 16,9 1 2-16,10 2 1 0,13 2-7 16,7 3-13-16,11 2 1 0,11 2-1 15,8 2 0-15,16 1-1 16,9 2-2-16,14 3 0 0,6 2 1 15,11 0 25-15,5 2 10 0,4-2-4 16,1-3 7-16,1 0 6 0,-4 0-6 16,-5 2-20-16,-3 3-16 0,-3 8 0 15,-7 6-3-15,-2 10-9 0,-4 7-211 16,3 6-178-16,-1 2-216 0,-62-13-611 16</inkml:trace>
  <inkml:trace contextRef="#ctx0" brushRef="#br0" timeOffset="131014.99">13272 13384 282 0,'0'0'104'0,"0"0"105"16,0 0-27-16,0 0-58 0,54 9-33 15,-36-6-35-15,1-1 54 0,4 0-25 16,0-2-20-16,5 0-42 0,0 0-7 16,1-3-3-16,4 0-11 0,2 0 2 15,7 0 18-15,5-1-19 0,13 0 0 16,14 2 13-16,1 0 0 0,0 2 7 15,-8 0-10-15,-4 0 0 0,-3 4-12 16,1 2 0-16,-5 2-1 0,-9-1 0 16,-9 0 0-16,-10-1-1 0,-2-1-1 15,5 2 1-15,3 1 1 0,1 1-1 16,-1-1 1-16,-2 0-1 0,-4-2 0 16,-6-2 1-16,-3-2 1 0,-6-2 0 15,-7 0 41-15,-4 0 17 16,-2-3-43-16,-6-1-16 0,-8-1-32 15,-10 0 19-15,-15-2 9 0,-18-5 2 16,-22-4 1-16,-8-2-1 0,1 2 1 16,4 2 0-16,6 3 1 0,1 1 13 15,0 3 6-15,-4 3 1 0,5 2-4 16,-4 2 7-16,4 0-10 0,0 4-11 16,4 4-2-16,5 4 3 0,13-2 1 15,11 0-1-15,14-1 0 0,4-1 11 16,2 4-14-16,0-1-3 0,1-1-17 15,8-2 17-15,4-3-10 0,5-3 13 16,3-2 75-16,4 0-46 16,6-3-9-16,5-3 9 0,5-1-6 15,7-1-20-15,3 0-1 0,5-4-1 16,2 1-1-16,3 0 0 0,4-3 0 16,1 0-12-16,10-2 10 0,12-2-17 15,13 1 6-15,3 2 0 0,-2 6 9 16,-6 3-12-16,-5 3 13 0,-2 3-13 15,-1 1 12-15,-3 6-9 0,-3 3 13 16,-3 2 2-16,-9-1 0 0,-13 1-2 16,-6-2-2-16,-6-1 2 0,1-1 0 15,-3 3 2-15,1-2-1 0,-9-3-1 16,-7-1-4-16,-5-1-22 0,-2-2 5 16,-4-1 21-16,-7 0 19 0,-3-1-16 15,-8 1 10-15,-8-1-10 0,-5 0-1 16,-15 0 0-16,-14 2 11 0,-14-1-13 15,-8 4-1-15,2-1 0 16,2-2 1-16,3 2 0 0,-4-2 1 0,-2-2 0 16,0 0-1-16,0-1 0 0,5-3 0 15,3 1 0-15,9-3 0 16,15 2 1-16,14 0 0 0,10 0 0 16,4-1 2-16,1 0 0 0,-6-1 0 15,5 1-1-15,1-3 11 0,6 2 0 16,3 2-10-16,7-2 46 0,1 2 0 15,6 0 16-15,1 1 9 0,7 1-38 16,4-1-24-16,9 1-12 0,4 1-13 16,9 1 11-16,3 0-11 0,15 0 11 15,14 0 0-15,16 3 2 16,7 0-2-16,4-2 2 0,-1 0 3 0,0-1-1 16,6 0-2-16,3 2 0 0,2 2-3 15,4 3 0-15,1 2-10 16,-3 5 11-16,-7 3-1 0,-9 1-13 15,-9 1 3-15,-11 1-13 0,-9 0-88 16,-6 1-74-16,-1 0-92 0,2 0-268 16,-12-8-245-16</inkml:trace>
  <inkml:trace contextRef="#ctx0" brushRef="#br0" timeOffset="180840.89">24598 10776 2165 0,'29'-59'278'15,"-20"6"-239"-15,1-7 0 16,-8 7 16-16,-2-2-42 0,0-2 3 16,-6-3-14-16,-4-6 0 0,-5-5-2 15,-1-5 0-15,-4-5-13 0,1-5-13 16,-5-2-41-16,2-4-27 0,-1-3 10 16,0-1-10-16,3-1 3 0,1-3-42 15,1 2 55-15,0-3 17 0,2 0 38 16,-1-1 21-16,-2 1 2 0,1 5 16 15,-2 1 33-15,0 7 35 0,-1 4 23 16,-4 7 10-16,3 6-23 16,1 16 3-16,1 13-23 0,3 11-3 15,1 7-13-15,-3 2-9 0,-2 1-7 16,-5 4-26-16,1 12-16 0,-2 6-45 16,0 15 22-16,-2 7 10 0,0 11 11 15,-4 12-11-15,2 15 12 0,2 15-2 16,2 3-13-16,12-5 3 0,8-10 10 15,1-18-9-15,1-10 8 0,4-11 1 16,0-5 1-16,-1 0-1 0,-2-1-13 16,2-4 15-16,0-7 1 0,1-8 24 15,1-6 128-15,0-11-46 0,3-10-48 16,7-14-32-16,6-19-24 0,5-19 11 16,8-8-1-16,0 2-10 0,4 5-2 15,1 7-2-15,3 5-1 0,1 3-11 16,3 3 14-16,-3 13 13 0,-5 11-3 15,-2 9-7-15,5 1 16 0,16-3 10 16,17 1-10-16,9 8-3 0,2 18-12 16,-3 14-3-16,-2 19 15 15,7 17 22-15,2 15 17 0,8 14 8 16,-1 14-5-16,4 12-26 0,0 9-16 16,-3 14-13-16,0 14-2 0,-7 15-2 15,-2 11-103-15,-2 4-300 0,-21-41-411 16,8-8-1016-16</inkml:trace>
  <inkml:trace contextRef="#ctx0" brushRef="#br0" timeOffset="182503.81">18839 15096 1353 0,'0'0'185'0,"0"0"-185"0,-70-28-3 16,17 18 0-16,-20-2 3 16,-8 2 16-16,-3 4 3 0,4 3-15 15,3 0-3-15,-1 1 0 0,-6 0 1 16,-4 2-1-16,-1 0-1 0,-6 0 0 16,0 0 0-16,-3 1 1 0,-2-1 12 15,-1 0-13-15,-2 0 16 0,1-2 20 16,-3-5 26-16,0-3 19 0,2-4-22 15,3-2 9-15,1-2 10 0,4-1-7 16,6 0-19-16,1 0-13 0,5 2-16 16,7 1-7-16,3-1-13 0,9 0 0 15,14 2 14-15,10 3-14 0,13 2 0 16,6 1 10-16,0-3-11 16,0-1 0-16,2 0 11 0,8-1 4 15,9 0 2-15,2 1-17 0,8 1-2 16,8-1-16-16,9 1-4 0,5 1 4 15,14-1 16-15,19-1-16 0,17 2 13 16,7-1 1-16,-1 3 2 0,-7 0 45 16,-8 1 29-16,-2 2-2 0,-6 1-17 15,-2 1-7-15,-12 2-16 0,-13 0-9 16,-8 2-10-16,-7 0-11 0,2 2-2 16,0 2-3-16,-6 3-13 0,-4 2-4 15,-11 3-6-15,-5 2-6 0,-14 3-19 16,-10 2-14-16,-10 2 0 0,-23 0-3 15,-13 0 39-15,-10-4 13 0,1-8 3 16,7 0 12-16,10-4 0 0,7 3 1 16,9-2 2-16,10 2 17 0,12-1 23 15,3 0 7-15,3 2-17 16,2 1 7-16,6 2-20 0,13-1-17 16,10 3 40-16,26 1 29 0,30 6-29 0,31 7-23 15,14 4-18-15,9 1 1 16,-8-1-1-16,-7 1 3 0,0 4 12 15,2 4-13-15,-3 6-3 0,6 2-29 16,-1-4-294-16,-23-12-686 0</inkml:trace>
  <inkml:trace contextRef="#ctx0" brushRef="#br0" timeOffset="184122.22">7901 13873 1140 0,'0'0'342'0,"51"-38"-277"16,-20 18-63-16,17-2-2 0,16-5 0 16,17 2-3-16,8 2-1 0,4 4 2 15,-2 0 1-15,-4 4-2 0,8-1-13 16,2-1 16-16,6-1-1 0,3-1 0 16,2 0 1-16,4 0 0 0,6-3 0 15,3 3 0-15,3-2 2 0,4 1-1 16,4-1 12-16,2 0 26 0,8 1 3 15,6 0 7-15,6 3 0 0,3 3-7 16,7 2-13-16,2 5-13 0,3 3-13 16,1 2-1-16,1 2 0 0,-4 3 1 15,5 4-1-15,1 3 2 16,0 4-3-16,3 3 0 0,1 4-1 0,5 2 0 16,0 5 0-16,2 5 0 15,-1 3 0-15,0 5 1 0,0 4-1 16,-1 2 1-16,0 5 0 0,-4 2 2 15,-6 3 12-15,-4 3-15 0,-10-1-2 16,-11 0 2-16,-13-1 0 0,-9 0 0 16,-11 0-1-16,-16 4 1 0,-8 1 12 15,-13 6 63-15,-10 3-4 0,-10 3-3 16,-9 4-13-16,-14 3-12 0,-11 1-17 16,-15 3-13-16,-9 0 3 0,-20-1 10 15,-12 0-26-15,-14-1 13 0,-13-3 3 16,-16-3 3-16,-12-3 7 15,-11-2 16-15,-16 0 10 0,-11-5-4 16,-15-2-12-16,-16-3-4 0,-13-6-29 16,-13-2 1-16,-12-6-4 0,-11-5 3 15,-9-3 0-15,-10-7-3 0,-5-3-19 16,-4-7-1-16,-6-6 7 0,-6-3 2 16,-3-5 10-16,-8-4 2 0,-3-5 1 15,-2-3 1-15,-10-10 10 0,-2-7-12 16,-2-4 2-16,-3-8 0 0,2-3 14 15,4-7-1-15,6-6-14 0,6-6 1 16,9-4 10-16,9-6-10 0,13-3 13 16,14-8-13-16,15-2 19 0,14-6 1 15,17-5 6-15,22-4-29 0,17-7 16 16,26-5 16-16,22-5-13 0,22-7-2 16,30-4-5-16,28-4-12 0,21-3 3 15,31 1-3-15,27-2-20 0,25 2 4 16,26 2 0-16,29 5-16 15,25 8-113-15,26 4-127 0,29 6-286 16,-49 26-575-16</inkml:trace>
  <inkml:trace contextRef="#ctx0" brushRef="#br0" timeOffset="186735.79">10254 15332 284 0,'0'0'639'15,"0"0"-486"-15,0 0-42 0,-68-54-20 16,46 40-55-16,-1 0-20 0,1 1-15 16,2 1 0-16,3-2-1 15,2 1-18-15,2 2-21 0,4 1 6 16,-1 1-9-16,4 0-27 0,-1 5-58 15,2-1-156-15,2 1-210 0</inkml:trace>
  <inkml:trace contextRef="#ctx0" brushRef="#br0" timeOffset="187857.29">9917 15285 940 0,'0'0'264'0,"0"0"-196"0,0 0-38 15,0 0-28-15,0 0 0 0,0 0 21 16,0 0-7-16,0 0 0 0,-57-6 1 16,49-3-15-16,-2 0 60 0,0-1 35 15,1 0 20-15,0 3-16 0,0 0-33 16,2 2-12-16,1 1-17 0,1-1-4 16,3 2 11-16,0-2-14 15,1 1 1-15,1-1-11 0,0 0 14 16,4 0-4-16,2 0-2 0,1 1 28 15,0 1 0-15,2 1-16 0,-1 2-13 16,2 0-12-16,0 0-17 0,1 3 1 16,2 1 0-16,2-2 2 0,0 1 10 15,4-2 3-15,1 1 7 0,5-1 9 16,0 1-13-16,4 1-6 0,3-1-11 16,1 2-2-16,2 1 0 0,6-1 0 15,0 1 0-15,1 0-1 0,3-1 1 16,1-1 0-16,0-2 0 0,-5 1-1 15,2-1 0-15,-6 1-1 16,0 0 0-16,0 1-11 0,-2-1 11 16,-5 3 1-16,-3-3-3 0,-4 1 2 15,-3 0 0-15,-7-1 1 0,-3-1 1 16,0-1 0-16,-6 0 3 0,0 0 13 16,-2 0 1-16,-1 0 2 0,-1-3 0 15,0 2-19-15,-3-2-10 0,-2 0-10 16,-7 0 1-16,0 0 3 0,-6 1 15 15,-1-1-3-15,-4 0 1 0,-7 1 1 16,-3 0-11-16,-3 1 12 0,-7 1-1 16,-7 0 2-16,-10 0 1 0,4 0 1 15,6 1 1-15,6 0 10 0,9-1-10 16,-6 0 14-16,-5-2-16 0,7-1-1 16,2-3-2-16,5 0-11 0,6-1 12 15,6 2-2-15,4 0 1 16,4 0-1-16,5 3-10 0,2 1 10 0,4 0-16 15,1 1-14-15,0 0 33 16,4 0 10-16,5 0 29 0,5 0-10 16,3 0-16-16,5 2-12 0,5 0-1 15,5 1 0-15,3 0 0 0,4 0 0 16,4-1 0-16,9-2 1 0,12 0-1 16,9-5 0-16,3-3 2 0,-2-1 46 15,-9 1 14-15,-6 4-24 0,-5 2-18 16,3 2-18-16,-10 3-2 0,-8 3-1 15,-10-1 0-15,-4-1 0 0,3 0 0 16,-4-1 0-16,3 0 0 0,-10 0 1 16,-6-3 1-16,-7 0 2 0,-3 0 19 15,-1 0-15-15,-2 0-7 16,-8-3-23-16,-2 0 10 0,-7 0 11 16,-2-2-1-16,0 1 0 0,-7 0-10 15,0 0 10-15,0 1-10 0,-3 1 11 16,-2 2-11-16,-3 0 10 0,-4 0-13 15,0 3 3-15,-11 3 1 0,-10 2-8 16,-9 0 4-16,-3-1 13 0,13-1 0 16,13-3-14-16,15-2 4 0,4 0 11 15,-4-1 0-15,-5 0-1 0,1 0-10 16,1-1 11-16,6 1 1 0,6 0-1 16,0 0-2-16,9 0-8 0,4 3 10 15,2-1-1-15,4 0-13 0,4-1 16 16,0-1 10-16,10 0 22 15,2 0-9-15,10 2-21 0,6 1 0 16,7-1-1-16,6 1-1 0,11 2 1 16,10-2-1-16,7-2 0 0,2-1 1 15,-6-2-1-15,-3-3 0 0,-3-1 0 16,-1 3-1-16,4 2 0 0,1 1-1 16,-6 0-11-16,-9 4-6 0,-10 0-36 15,-11 1-39-15,-4 1-42 0,3 1-43 16,-1 4-97-16,2 2-72 0,-1-2-245 15,-9-2-200-15</inkml:trace>
  <inkml:trace contextRef="#ctx0" brushRef="#br0" timeOffset="189560.94">8324 14091 62 0,'0'0'0'0,"0"0"0"0,0 0 1 15,0 0 35-15,0 0-23 0,-8-57 16 16,8 43-6-16,0 0 23 0,4-2 68 16,2-1-3-16,3 1 16 0,3-2 3 15,-1 0-6-15,2-2 10 0,1-1-92 16,1 1-25-16,1-1-1 0,3-3-16 16,3 0-1-16,2-3-1 0,7-1-1 15,2-1-7-15,4 0 10 0,3 0 16 16,0 0 7-16,6 2 9 0,5-1 7 15,14 0 13-15,10 4-16 0,6 5 3 16,-3 9-6-16,-3 9-17 0,-7 5-4 16,2 11-12-16,2 6-3 15,1 8 0-15,-1 5-14 0,-6 6 14 16,0 3 3-16,-5 6 20 0,-2 6 6 16,-1 7-4-16,-4 7-5 0,-4 6-4 15,-4 3-13-15,-6 5 1 0,-8 3 9 16,-7 3-10-16,-11 3-2 0,-10 3 1 15,-5 4 2-15,-15 1 2 0,-8 0 0 16,-7 1 0-16,-7-3-1 0,-7-3 18 16,-9-3-19-16,-6-6 1 0,-7-5 14 15,-7-8-12-15,-5-6-2 16,-4-9 1-16,-4-9 0 0,-2-11-1 0,2-9 15 16,-2-12 6-16,1-8 6 15,0-10 0-15,2-16 0 0,3-11-9 16,2-14-1-16,4-14-6 0,3-11-9 15,5-12 12-15,4-9-13 0,5-9 0 16,6-10 0-16,6-5-3 0,8-7-1 16,8-3 1-16,7-1-2 0,13 1 1 15,11 2 0-15,9 9 1 0,17 7 0 16,15 9-117-16,15 8-104 0,18 7-128 16,-14 23-231-16</inkml:trace>
  <inkml:trace contextRef="#ctx0" brushRef="#br0" timeOffset="191401.59">8048 15896 985 0,'0'0'260'15,"0"0"-217"-15,0 0-17 0,7-51 94 16,-1 37-58-16,2 2-13 16,5 2-17-16,6 1-31 0,7 0 3 15,12-1-3-15,18 3 0 0,20-1 11 16,13 3 10-16,8 2-5 0,4 1 15 16,-2 2-12-16,4-1-1 0,3-2 4 15,1-2 3-15,7-2 10 0,6-4 6 16,11 4 0-16,4 0 4 0,8 2-14 15,4 4-19-15,2 1-13 0,4 0 0 16,1 5 0-16,-6 4-1 0,-9 2 1 16,-6 5 0-16,-6-1 1 0,-7 3 0 15,-7 1 1-15,-10-1-1 0,-8 0 0 16,-16-1 3-16,-11-4-3 0,-17-1-1 16,-18-4-1-16,-10-3-3 0,-10-1-8 15,1-1 8-15,-8 0-12 16,-1-1 16-16,-9-2-3 0,-12 0-7 0,-19 0-3 15,-24-3 11-15,-34-1 2 16,-16-1 1-16,-13 2 0 0,-1 0-1 16,0 0 0-16,-10 2-1 0,-6-2-1 15,-10 3-11-15,-7 3 12 0,1 2-1 16,-1 3 2-16,0-2 0 0,0-1 2 16,-7-5 1-16,2-1 10 0,4-7-11 15,2-2-2-15,5-1 0 0,7 2-3 16,5 0-10-16,12 2 11 0,9 0 2 15,10 0 2-15,5-1 11 0,6 2-10 16,9-2-1-16,10 1 11 0,16 2-11 16,21 0 1-16,10 2 13 15,12 1-14-15,2-1 0 0,1 1 14 16,9-3 4-16,6 1-17 0,14-1-3 16,22-3-23-16,27-1 20 0,30-2-10 15,19-1 11-15,14 3-1 0,4 0 1 16,4 3 1-16,14 1-1 0,8 1 1 15,9 2 0-15,7 0 0 0,5 2-2 16,4 0 0-16,0 3-14 0,-4 0 14 16,-5 1 2-16,-6 2 1 0,-4 2 3 15,-10 2 14-15,-10 6-4 0,-15 1-12 16,-10 2 0-16,-9 3 2 0,-8 1 10 16,-11-1-10-16,-12-3 13 0,-19-2-14 15,-20-5 1-15,-16-3-3 0,-10-1-1 16,-5-1-12-16,-7 4-7 0,-4 0-2 15,-21 3 22-15,-28 2 3 0,-30 2 20 16,-18-2-22-16,-14-2 16 0,-8-5-17 16,0-3-16-16,-12-3 16 15,-7 0-2-15,-10 0 0 0,-1 0-11 16,-2 1 12-16,-2 0-1 0,0 0-1 16,-3-2-10-16,1-1 10 0,2 0-1 15,5-1 1-15,5 0 1 0,6-1 1 16,8-3 1-16,17-1 1 0,12 0-1 15,15-2 1-15,12-3 2 0,17-1 1 16,18 1 12-16,13 0-3 0,8 1 0 16,1-2 10-16,4 0-7 0,5 0 6 15,11 1 10-15,13 3-32 0,23-1-29 16,28-2 28-16,35 2-22 0,18-1-32 16,14 0-23-16,3 0 10 0,-2 2 6 15,8-3 23-15,7 4 6 0,9 0 30 16,10 2-10-16,5 2 0 0,3 2-6 15,-2 2 5-15,-6 5 11 0,-6 0-16 16,-13 5 15-16,-21-1 4 0,-16 4 2 16,-16 1 17-16,-17 3 1 15,-9 2-17-15,-18-1 10 0,-17-4 10 16,-11-3-7-16,-12 1 0 0,-3-2-16 16,-7 1-28-16,-24 1-37 0,-27-2 39 15,-36-2 24-15,-22-3-15 0,-17-3 4 16,-9-3 11-16,3-1 1 0,-11 0-2 15,1 0-10-15,-3 0 12 0,-4-3 0 16,-4 0-12-16,2-1 9 0,4 0 4 16,0 1 36-16,4-1 26 15,4 2 16-15,3-2-10 0,10 1 7 16,12 1-26-16,12 0-17 0,17 0-6 16,13 1-9-16,18 0-14 0,16 0 0 15,16 0 0-15,8 1 13 0,1-1 1 16,8 0-4-16,5-1-13 0,12-1-7 15,23-1 5-15,28-3 2 0,34-5-1 16,23-3-35-16,16-2-29 0,9 1-48 16,2-2 22-16,12 2 22 0,12-3 24 15,11 0 9-15,11 2 16 0,2 2 18 16,0 4-11-16,-2 4 12 0,-10 6-2 16,-15 1-20-16,-16 4 10 0,-18 4 12 15,-16 6 0-15,-11 4 1 0,-16 2 16 16,-13 5 4-16,-18-5-20 0,-20-1-78 15,-13-5-49-15,-12-2 6 0,-9 2 17 16,-6-3-4-16,-6-1-12 0,-34-5-1 16,-30-4-74-16,-32-1-60 0,5-5-11 15</inkml:trace>
  <inkml:trace contextRef="#ctx0" brushRef="#br0" timeOffset="191480.59">9521 15955 129 0,'-160'-18'209'0,"-18"-3"32"16,28 7-61-16,10 2-174 0,12 2-6 15,34 4-254-15</inkml:trace>
  <inkml:trace contextRef="#ctx0" brushRef="#br0" timeOffset="193178.59">12166 15752 239 0,'0'0'0'0,"0"0"62"0,0 0-62 0,0 0 36 15,0 0-3-15,0 0 42 0,0 0 9 16,0 0 1-16,51 23 13 16,-35-23 3-16,2 0-13 0,2-4 49 15,5-4-33-15,2-1-16 0,6-3 10 16,13-5-14-16,18-3-22 0,23-3-13 15,12 0 0-15,9 3-10 0,2 4-16 16,-4 7-11-16,10 1-12 0,3 3-4 16,10 4 1-16,3-1 1 0,7 2 0 15,4 2-2-15,-1 3 1 0,0 2 0 16,-6 0 1-16,1 1 0 0,-10 1-2 16,-5 0-9-16,-12-1 12 0,-3 3-12 15,-14 0-3-15,-9 0 13 0,-12 4-14 16,-18-6 16-16,-15 0-2 0,-15-4 0 15,-9-2 1-15,-3-1 2 0,-6-2 13 16,-5 0 35-16,-5 0-31 0,-17-2-17 16,-21-5-12-16,-26-5 12 0,-37-1 13 15,-23-2 0-15,-16 5-11 0,-5 6-2 16,6 3-33-16,-4 1-19 16,-5 5 10-16,-1 4 19 0,1 0 10 15,1 1 0-15,5-2 13 0,5 0-2 16,4-4-1-16,4-2-10 0,3-2 10 15,7 0 0-15,9-3 3 0,14-2 0 16,14-1 0-16,22 1 3 0,18-1-3 16,17 0 1-16,8-1 1 0,3 0-1 15,2-2 15-15,2-2 30 0,14-1 35 16,7 1 7-16,14-1-88 0,18-2 0 16,27-4-29-16,31-4 27 0,21-1-15 15,15 5 16-15,7 2-2 16,-4 6-10-16,10 4 10 0,9 4-14 15,8 2 14-15,1 4 0 0,1 6-17 16,-8 1 17-16,-4 3 0 0,-7-1-12 16,-10 5 14-16,-13-3 1 0,-11 0 0 15,-17 2 2-15,-14-2 1 0,-21 1-2 16,-16-3 12-16,-19-2-10 0,-8-2 14 16,-4 1-4-16,-6 2-13 0,-7-2-25 15,-15-3 18-15,-23-2 7 0,-30-3 3 16,-35-1 10-16,-24-1-9 0,-13 0-1 15,-10 0-3-15,0 2-1 0,-10 3-1 16,-8 1 0-16,-5 4-11 0,1 0 9 16,7 1 2-16,11 1-9 0,10-3 11 15,12 0 2-15,12-3 1 0,12-2 13 16,21-3-15-16,10-1 2 0,24 0 0 16,17-1 0-16,12-2 0 0,13-1 0 15,2-1 0-15,8-3 23 0,5 0 49 16,18-3-33-16,19-5-29 15,24-6-9-15,31-6 22 0,17-2-7 16,6 1-16-16,9 5 0 0,-2 4 13 16,16 6-15-16,8 5 12 0,10 5 6 15,3 5-19-15,5 15-39 0,7 10-195 16,12 8-104-16,-42-6-229 0,9 4-107 0</inkml:trace>
  <inkml:trace contextRef="#ctx0" brushRef="#br0" timeOffset="203223.13">13555 17317 424 0,'0'0'1516'16,"0"0"-1344"-16,0 0-71 0,0 0 18 16,3-52-60-16,0 39-35 0,4 0-24 15,-3-2 0-15,0-3-13 0,2-1-3 16,-2-6 16-16,-2-3-19 0,-1-5 19 16,1-4 0-16,-2-1 0 0,0-3 0 15,0-1 0-15,0-4 0 0,0-7 0 16,2-10-1-16,4-8 0 0,-1-3 0 15,0 3 0-15,-2 4 1 0,2 5-2 16,-2 2 2-16,-2-1 16 0,1 2-16 16,0 3-13-16,-2 2 9 15,1 9 4-15,-1 6 1 0,0 9 22 16,-1 1 22-16,-3-5-6 0,1-1-23 16,-3-3-15-16,2 5 2 0,0 7-2 15,0 3 12-15,-2 5-11 0,4 3 24 16,-1 7-10-16,2 3-14 0,0 4-2 15,0 1-81-15,-1 3 39 0,-3 4 42 16,0 6 1-16,-5 1 44 0,-2 4-6 16,-4 3-13-16,-2 4-13 0,-4 3-11 15,4 3 0-15,0 3-2 16,4 0 3-16,1 2-1 0,3-4-2 16,1-2 1-16,4-6-1 0,2-4-4 0,1-6 1 15,1-7 1-15,1-4 2 16,0-3 107-16,0-6-17 0,1-6-48 15,3-8-42-15,1-9 0 0,2-7-17 16,1-12 5-16,4-11 10 0,6-9 0 16,2 4-1-16,0 14-10 0,0 14 10 15,-4 13 0-15,5-1 3 0,6 5 1 16,6 6 12-16,3 13 22 0,10 19-35 16,11 29-15-16,14 31-1 0,7 18 3 15,-2 11-58-15,-5 0-103 0,-6-12-101 16,1-8-277-16,-14-25-866 0</inkml:trace>
  <inkml:trace contextRef="#ctx0" brushRef="#br0" timeOffset="212726.87">22506 13803 564 0,'0'0'1160'16,"0"0"-910"-16,0 0-30 0,0 0-64 15,0 0 18-15,0 0-61 0,58-65-13 16,-42 46-23-16,3-2-28 0,-1-3 5 16,2 1-28-16,3-1 22 0,-4 2-3 15,0 1 3-15,2 4-16 0,1 0 0 16,-2-1-19-16,1 1-10 0,0-2-3 16,3-1-3-16,-1 1 3 0,3 0 0 15,-1 3 19-15,1 0 10 16,2 3-1-16,-2 2 30 0,1 3-1 15,-3 3-28-15,2 4 6 0,-4 1-7 16,3 3-16-16,-4 3-12 0,2 5-13 16,2 1 1-16,-4 2-4 0,4 0 13 15,-3 1 2-15,-1 0 1 0,2-1-2 16,-3-2-1-16,-2 0-9 0,2-1-1 16,0-3-9-16,-2-1-13 0,2-3 3 15,0-1 16-15,-3 0 15 0,1-3 0 16,0 0-2-16,2 0 1 0,0 0-9 15,0 0 11-15,0 0 0 0,-3 0-1 16,5 0 1-16,-2-2 0 0,0 1 0 16,1-3 0-16,0 0-2 0,2-2 0 15,-1-1 1-15,0-1-11 0,5 0 10 16,-2 0 1-16,0 2 0 0,5 1 1 16,-2 2-12-16,2-1-4 0,3 2 3 15,0-1-16-15,4-1 10 0,-2-1 18 16,0 0-2-16,1-1 2 0,-2 2-10 15,0-2 11-15,-2 0 1 16,1 0-1-16,0-1-1 0,0-2-18 16,-1 0-17-16,-1-2-8 0,-2 1 2 15,2 2 0-15,-1 3 7 0,1 2 9 16,0 3 26-16,-3 5-2 0,0 6 1 16,2 5-47-16,0 6 19 0,0 4 3 15,0 6 6-15,-3 3 20 0,2 3 1 16,0 3 15-16,-6 0 0 0,-2 2-13 15,1 1 10-15,-5-1 0 0,-3 1-11 16,-5 0-1-16,2 1-1 0,-6 1-2 16,-3-2-1-16,-2 2-10 0,0-1 0 15,-3-1 11-15,-3-3-17 0,-5-2 6 16,0-2 13-16,-1-5-13 0,-3-1 12 16,-2-1-1-16,-1-2 2 0,-2 1 11 15,-1 0-9-15,0-1 1 0,-5 1-2 16,3-3-1-16,-6-1-4 0,-2-3 1 15,-1-3-19-15,-5-4 11 16,0-5 11-16,-8-2 3 0,-6-3-1 16,-12-2 14-16,-9-3-13 0,-8-3-2 15,4-5-1-15,5-3-11 0,4-2-28 16,-1-3 7-16,2 1-3 0,-1-1 12 16,9 2 10-16,1 0 12 0,10 2 0 15,11 4 1-15,4 3 2 0,1 1 0 16,-5 0-2-16,-14 0-2 0,-14-1 2 15,-5-1-3-15,-6-6 3 0,6-4 0 16,6-5 20-16,16 1 45 0,5 0-27 16,9 2-9-16,3-1-9 0,-5-7-18 15,-2-5 14-15,-9-3-13 16,8-2-3-16,-2 0-28 0,5 3-52 16,2 2 12-16,7 1-22 0,0 4 9 15,6 0-45-15,5 4-43 0,6 0-9 16,2 1-72-16,7 0-251 0,0 6-473 15</inkml:trace>
  <inkml:trace contextRef="#ctx0" brushRef="#br0" timeOffset="214450.82">24547 13797 1894 0,'0'0'398'0,"0"0"-317"0,0 0-81 15,0 0-2-15,0 0-11 16,0 0-16-16,0 0-58 0,0 0-27 16,6 54-116-16,-9-45-144 0,1 1-173 15,0-4-200-15</inkml:trace>
  <inkml:trace contextRef="#ctx0" brushRef="#br0" timeOffset="214587.83">24523 14204 967 0,'0'0'1226'16,"0"0"-1074"-16,0 0-139 0,0 0-13 16,0 0 0-16,43 56-22 0,-42-50-114 0,-1-4-130 15,0-2-180-15,-2-3-329 16,-3-3 172-16</inkml:trace>
  <inkml:trace contextRef="#ctx0" brushRef="#br0" timeOffset="214711.66">24339 14213 1067 0,'0'0'1138'0,"0"0"-986"16,0 0-152-16,0 0-58 0,0 0 32 15,0 0-84-15,0 0-276 0,0 0-308 16</inkml:trace>
  <inkml:trace contextRef="#ctx0" brushRef="#br0" timeOffset="-214640.79">24179 13777 2174 0,'0'0'149'15,"0"0"-149"-15,0 0-94 0,0 0 92 16,0 0-203-16,0 0-324 0,0 0-464 15,0 0 517-15</inkml:trace>
  <inkml:trace contextRef="#ctx0" brushRef="#br0" timeOffset="-214494.78">24148 14211 1012 0,'0'0'820'0,"0"0"-593"0,19 71-169 0,-13-44-47 15,4 3-11-15,-4-3-224 16,3-4-257-16,-5-8-496 0</inkml:trace>
  <inkml:trace contextRef="#ctx0" brushRef="#br0" timeOffset="-214344.73">24196 14257 2033 0,'0'0'318'0,"0"0"-247"15,0 0-42-15,49-16-26 0,-37 16-3 16,-1 0-122-16,-1 1-121 0,-5 1-26 16,-2-2-46-16,-3 0-86 0,0-5-391 15</inkml:trace>
  <inkml:trace contextRef="#ctx0" brushRef="#br0" timeOffset="-213988.66">23107 13647 2066 0,'0'0'411'15,"0"0"-330"-15,0 0-78 0,0 0 68 16,0 0-23-16,35 49-48 0,-34-40-19 15,-1 1-10-15,-2 0-45 0,-4 5-65 16,-2-1-52-16,2 3-293 0,-1-5-690 16</inkml:trace>
  <inkml:trace contextRef="#ctx0" brushRef="#br0" timeOffset="-213872.67">23034 13995 1150 0,'0'0'751'0,"0"0"-566"16,0 0-178-16,0 0-7 0,0 0-23 15,0 0-149-15,0 0-72 0,0 0-179 16,0 0-596-16</inkml:trace>
  <inkml:trace contextRef="#ctx0" brushRef="#br0" timeOffset="-213761.67">23034 13995 1501 0,'-73'-11'595'15,"72"4"-443"-15,-1-2-152 0,1-1-2 16,-1-3-21-16,0 1-295 0,2-3-127 15,0 1-50-15,2 2-235 0</inkml:trace>
  <inkml:trace contextRef="#ctx0" brushRef="#br0" timeOffset="-213627.68">23055 13821 1038 0,'0'0'1002'0,"0"0"-1002"0,0 0-39 16,0 0-107-16,0 0-69 0,0 0-169 15,0 0-118-15,-66-40 3 0</inkml:trace>
  <inkml:trace contextRef="#ctx0" brushRef="#br0" timeOffset="-213530.67">22827 13650 158 0,'0'0'153'15,"-63"-53"-10"-15,41 32-55 0,2 5-58 16,8 6-28-16,5 5 1 0,6 5 53 16,1 1 146-16,5 7-30 0,0-1-15 15,3 1 28-15,0-1-185 0,2-1-224 16,-2-4-864-16</inkml:trace>
  <inkml:trace contextRef="#ctx0" brushRef="#br0" timeOffset="-157873.12">13439 12221 1040 0,'0'0'0'0,"0"0"0"0,0 0 36 0,0 0 6 16,0 0 27-16,23-60-21 16,-15 46 11-16,-1-3 42 0,2-3 45 15,1-3-107-15,4-2 1 0,2-2 28 16,1-2 0-16,4-2 7 0,2 2-7 16,2-2-23-16,2 3-15 0,3 2-27 15,3 4-2-15,1 3-1 0,2 6-13 16,4 3 10-16,3 5-10 0,8 2 10 15,11 3-1-15,9 4-9 0,3 8 11 16,-3 3-14-16,-7 6 16 0,-9 3-1 16,2 4-1-16,-3 3 2 0,1 6-3 15,0 2 1-15,-1 3 2 0,0 3-1 16,-8-4 0-16,2 7 0 0,-4 4-1 16,-4 0-1-16,0 8 0 0,-8-5 3 15,-4 0 0-15,-3 0-1 16,-2 1-2-16,-6-1 1 0,-3 0 2 0,-7-1 0 15,-4 0 2-15,-3-1-2 16,-5 1 0-16,-4-1 0 0,-7-1 0 16,-5 1 0-16,0-8-2 0,1-8 2 15,0-8 1-15,-3-1-1 0,-7 2 0 16,-7 6 0-16,-13 5-3 0,-8 0 0 16,-10-4-1-16,-4-5-9 0,4-13 13 15,2-8 0-15,4-9 3 0,-5-2-2 16,-3-9 0-16,-5-1 2 0,2-3-1 15,-1-1 0-15,0-1 1 0,3-4-1 16,-3-4 0-16,5-5 0 16,1-5 1-16,3-7 0 0,3-8 0 15,4-4 10-15,1-8-10 0,7-5 10 16,6-4 1-16,5-3-12 0,8-2 22 16,10-4 5-16,14-3-13 0,7-2-3 15,16 0-12-15,15-2 12 0,14 0-12 16,14 4-1-16,9 8 3 0,9 13-3 15,11 16 0-15,10 15-13 0,12 17-153 16,13 11-253-16,-24 1-409 0</inkml:trace>
  <inkml:trace contextRef="#ctx0" brushRef="#br0" timeOffset="-116157.33">15573 11470 630 0,'0'0'440'16,"0"0"-329"-16,0 0-16 0,0 0-27 15,35-52-44-15,-10 45-24 0,5-1-13 16,13 2 10-16,18 0-1 0,16 0 1 16,10 0 0-16,3 2 1 0,1 0 2 15,-4 1 0-15,5-1 1 16,7 1 0-16,5 0 0 0,3-1-1 15,6 1 1-15,3 0 0 0,2 2-1 16,1-2 0-16,1 0 0 0,-2 1 2 16,-2-1-2-16,-3 2-1 0,-4-2 1 15,1 0-2-15,-6 0 1 0,-2 3 0 16,-2 0 0-16,-2 0 1 0,-3 0-1 16,-2 3 1-16,-5 3 0 0,-5 0 0 15,-3 1 0-15,-10 2 0 0,-2-1-1 16,-5 0-2-16,-2-1 1 0,-6 0-1 15,-7 0 2-15,-12-1-12 0,-6-2 10 16,-6 2-14-16,5-2 2 0,3 3 15 16,-1 1 55-16,-5 2 1 15,-3 1-43-15,-3 3-13 0,-4 3-3 16,-2 1-14-16,-3 6 15 0,-4 4 0 16,2 4-1-16,-3 10 1 0,-3 15 2 15,1 13-2-15,3 6 5 0,-1 2-3 16,2-1 3-16,0-6 13 0,2 5-15 15,0-1 1-15,2 2-2 0,3 1 0 16,-1-2 0-16,0 2 25 0,1-1 50 16,0 1-10-16,-2-1 20 0,2-4-7 15,-2-1-13-15,-4-4-29 0,-2 0 9 16,0-5-16-16,0-3-6 0,-3-3-21 16,0-3 11-16,1-3-2 0,-2-7-11 15,-1-7 0-15,-1-8 0 0,0-4 2 16,0 7 11-16,-1 3-11 0,0 5 2 15,0-5-2-15,-1-3 0 0,-3-1-2 16,-5-4 3-16,1-2-2 0,-5-3 1 16,-4-1 1-16,-6-2-2 15,-4-4-1-15,-6 1 2 0,-14-1 1 16,-18-1 10-16,-16 3-12 0,-11-2 1 16,-4 0 0-16,-5 0 1 0,3-1-1 15,-9 3 0-15,-5 0-1 0,-8 2 1 16,-4 2-2-16,-5-1 2 0,-5-1 0 15,-2-1 2-15,-3-4-4 0,1-2 0 16,0-3 1-16,-3-1 1 0,3-3-1 16,-5-2 2-16,4-2 14 0,-1-1-1 15,4-1 29-15,1-2 1 0,6 1-1 16,8 1-22-16,6 0-7 0,14 1-15 16,7 0 0-16,13 3-1 0,12 1 0 15,15-1 0-15,13 0-2 0,12 0 0 16,4 0-2-16,-2 1 1 0,1 0-13 15,-2 0 13-15,4-1-23 0,3 0 14 16,4-2 12-16,0-1 13 0,6 0-12 16,1-1 15-16,5-2 4 15,1-1 12-15,2 0-9 0,2-2-1 16,0 0-9-16,0-2 0 0,0-2-10 16,0-1 14-16,0-3-17 0,1-1 0 15,1-4-1-15,1-3-2 0,0-5 1 16,2-3 2-16,1-5-1 0,1-13 0 15,-2-10-2-15,0-21 1 0,-3-8 2 16,-2-6 1-16,-9-3 1 0,-1 0 21 16,-1-8-20-16,0-9 0 0,3-6-2 15,-2-4-1-15,4-5 2 0,2-3-2 16,2-3-1-16,2-4-12 16,0 3 12-16,5 3 1 0,7 6 0 15,10 15-3-15,14 12 3 0,17 15-23 16,20 12-226-16,-14 24-417 0</inkml:trace>
  <inkml:trace contextRef="#ctx0" brushRef="#br0" timeOffset="-109544.61">17274 13093 111 0,'0'0'267'0,"0"0"33"16,0 0-13-16,-8-54 39 0,16 42-111 15,2 3-88-15,0 2 19 0,1 2-58 16,-3 2 9-16,3 1 3 0,-5 2-22 15,0 0-19-15,-2 0-31 0,0 5-28 16,0 1-3-16,3 3-1 0,-5 5 3 16,1 1 1-16,-1 4 0 0,-1 5 2 15,-1 1-1-15,0 3-1 0,-2 1 0 16,-2 1 2-16,0 1 1 0,-2 0 10 16,2-1-11-16,1 1-1 0,0 0 1 15,0-4-1-15,-1 0 0 0,1-3 0 16,0-1-1-16,1-4 0 0,0-2 0 15,0-3 0-15,-1-1-2 0,3-4 1 16,0-1 0-16,0-2 0 16,0 0 0-16,4-4 1 0,1-2 1 15,2 0 67-15,5 0 0 0,7-6-39 16,5 0-13-16,3-1-13 0,6 1 14 16,12-2-4-16,14 1 3 0,12 2-14 15,12 3 0-15,-3 2 0 0,0 2-1 16,-6 6-1-16,6 1 0 0,-1 2-1 15,-1 2-1-15,1-1-11 0,-2 0 11 16,-5-2 2-16,-3 0 0 0,-6 1-3 16,-10-2 2-16,-13-4-12 0,-10 0 12 15,-5 0 0-15,4-1-1 16,-2 2 1-16,0 0 0 0,-4-1 0 16,-6-3 1-16,-8-1 3 0,1-1 20 15,-6 0-7-15,-2-3 4 0,1-2-17 16,-2-1 0-16,-1-1-1 0,0-2-2 15,-2 0-2-15,-2-3 0 0,1-3 0 16,-4 0 0-16,3-3-1 0,1-4 1 16,1-1-1-16,1-4 0 0,1-4 3 15,0-1 22-15,2-5 43 0,1 1-23 16,3-1-23-16,3 8-17 0,7 4-2 16,1 6-1-16,7 10-112 0,18 8-210 15,13 2-245-15,-1 5-458 0</inkml:trace>
  <inkml:trace contextRef="#ctx0" brushRef="#br0" timeOffset="-106726.75">15827 13473 1609 0,'0'0'402'16,"0"0"-399"-16,0 0-3 0,0 0-1 15,0 0-110-15,0 0 84 0,0 0 27 16,0 0 20-16,3 57-7 0,0-29-13 16,-1 0-1-16,-2 1-2 0,0 0-10 15,-2-1 0-15,-4-1 11 0,-1-2 0 16,-3 0-1-16,1-2 3 0,-4-4 1 16,1-1 15-16,1-5-14 0,0-3 18 15,2-2-4-15,2-6 4 16,5-2 15-16,2 0 27 0,5-4-56 15,9-4-6-15,8 3-16 0,20-1 0 16,20 1 3-16,27 4-10 0,19 1-12 16,9 4-21-16,5 2-5 0,1 1 12 15,9 2 10-15,8 0 19 0,8 3 17 16,6 3-13-16,4 2 13 0,-3 2 2 16,-1 3-2-16,-1-1 3 0,-10 0-1 15,-4-1 0-15,-12-3-1 0,-5 0 0 16,-8-6 2-16,-9-1 0 0,-5-3-1 15,-4-2 0-15,-8-3 0 0,-4-2-2 16,-7 0-16-16,-6-5 17 16,-7-2-1-16,-12-2 3 0,-9 2 2 15,-12 0-2-15,-4 1 0 0,5 0 3 16,5 0 0-16,1 1 10 0,-5-1 3 16,-3-2 4-16,-8-4-4 0,-4-4-16 15,-6-7-2-15,-7-8-1 0,-5-11-20 16,-4-14-3-16,-10-10 26 0,-4-5 22 15,1 14 36-15,3 14-16 0,5 15-9 16,-1 4-7-16,3-1-26 0,0 3-29 16,5 2-212-16,3 5-202 0,5 9-355 15</inkml:trace>
  <inkml:trace contextRef="#ctx0" brushRef="#br0" timeOffset="-104077.95">11274 15265 149 0,'0'0'2'16,"0"0"51"-16,0 0 16 0,0 0 94 15,0 0 127-15,0 0-163 0,0 0 13 16,0 0-9-16,21-52 9 0,-21 44 6 16,0 0 1-16,0 4 18 0,-2 2-44 15,-2 2-121-15,-2 4-36 0,-4 7 36 16,2 3 18-16,-2 4-5 0,0 1 7 16,4 4-4-16,1 1-5 0,2 1-9 15,2 3-1-15,1 0 2 0,0 3 10 16,1 0-9-16,0 2 31 0,1-1 8 15,-2 0-8-15,0 0-6 0,0-2-3 16,0-2-13-16,-4 0 7 16,2-1-4-16,-2 0 0 0,2 0 0 15,-2-1 7-15,0 1-22 0,0-3 25 16,1-1-24-16,1-4 11 0,-1-1-11 16,-1-4 15-16,2-2-17 0,-1-5-1 15,2-1-2-15,1-4-10 0,0-1 13 16,-1 0 13-16,1-1 29 0,0 0 13 15,0 0-19-15,0-1-4 0,0-2-9 16,0-1-3-16,0-1-8 0,0 0-8 16,-1 0-1-16,0 0-1 15,-2 0-2-15,-1 2 0 0,1 0-1 0,0-1-1 16,0 3-18-16,0 0 1 0,-6 1 3 16,2 0 15-16,-5 0 0 15,-3 0 1-15,-1 3 0 0,-2 0 1 16,-1 1 0-16,-3 1-1 0,-5-1 2 15,-1 1 0-15,-3 1 0 0,-5-1 2 16,-1 1 15-16,-13 2-17 0,-10 2 11 16,-10 0-10-16,-4 1 1 0,0 0 8 15,5-4-8-15,0-1 9 0,-5-3 3 16,-2-2 0-16,-4-1-13 0,-2 0 0 16,1-5-2-16,-3 0 0 0,-4 2 1 15,-4 0-2-15,-1 2 0 0,-2 0 0 16,-2 1 2-16,0 0-1 0,1 0 0 15,5 0 0-15,2 0-1 0,3 1-1 16,2 0-1-16,0 2-11 0,-1 0 12 16,2 3-3-16,4 0-8 15,2 1 12-15,7-1 0 0,5 2 2 16,7-1 1-16,1 0 13 0,12 0-13 16,6-2 10-16,10-2-11 0,2 0 15 15,-4 0-14-15,-3 1 0 0,-1-1-1 16,4 0-2-16,2 0-16 0,7-1-3 15,0-1-1-15,4-1 4 0,0 0 13 16,2 0 0-16,0-4 0 0,-1 2 2 16,1-2-1-16,-1-1 2 0,3 2 1 15,2-2 1-15,2-2 11 0,3-1-12 16,0-2 1-16,3-2-2 0,2-2 0 16,2-2-2-16,0 0-10 0,2-2 10 15,4-2 1-15,5-1-1 0,-1-3-1 16,3 0 0-16,1-4 2 0,3-2 0 15,-2-3-2-15,-1-1 1 16,1-5-1-16,-3 1-10 0,0-4 0 16,-1 2 10-16,-4 1 1 0,3 3 0 15,-6 6 2-15,-2 2 0 0,-1 6 0 16,-1 4-1-16,0 4-1 0,-3 2 2 16,0 2-3-16,1 4-10 0,0 1 12 15,-1 2-1-15,1 0 0 0,0 3-14 16,1 0-42-16,0 2-20 0,-1 6 52 15,0 4 23-15,-1 5 3 0,1 3 16 16,0 6 3-16,2 3-6 0,0 4-11 16,1 5 11-16,5 3-12 0,2 9 2 15,5 10 13-15,3 11-3 0,3 1-10 16,1-4 16-16,-5-12 1 0,-6-17-17 16,-1-9 17-16,-2-2-17 0,-1 3 10 15,2 3-12-15,0 1-1 0,1-3 1 16,-2-5-1-16,0-3-1 0,3-4 0 15,-1-6-1-15,-1-3-2 16,-2-7 4-16,0-4 0 0,2 0 42 16,-2-9-25-16,-1-4-14 0,0-3 13 15,-2-3-14-15,-2-2 0 0,0-4 11 16,0-3-10-16,-1-5 1 0,-4-15-4 16,3-14-51-16,0-20-1 0,1-6 26 15,1-2 7-15,0 9 6 0,0 11-10 16,0 5 4-16,0 14-7 0,-1 10 23 15,-3 12-10-15,-1 4 10 0,0-2-1 16,0-1 1-16,-3-2 3 0,1 6 0 16,3 4 3-16,-2 4-2 0,4 3 2 15,-1 4-2-15,2 4-1 0,-2 3 0 16,0 2-39-16,-2 4-52 0,-2 8 59 16,-3 7 32-16,0 7 15 0,-2 7-13 15,0 12 21-15,-3 13-4 0,4 11-19 16,1-5 2-16,0-12 1 15,6-14 0-15,1-7-3 0,-1 2 0 16,-2 6 0-16,2 3 2 0,1-2 14 16,0-4-14-16,0-4 11 0,3 0 0 15,0-4 3-15,1-2-12 0,4-1-3 16,-1-3 2-16,3 2 10 0,-1-5 3 16,-1 2 10-16,2-1 0 0,-2 0 0 15,-1 1-13-15,-1-1 6 0,1-2-7 16,-1-2-12-16,-1-1-29 0,1-3 6 15,-1-3-3-15,3-3 4 0,-2-2 5 16,0-3 17-16,0-1 13 0,0 0-13 16,3 0-61-16,0 0-92 15,4 0-41-15,0 2-63 0,2-1-91 16,6 1-92-16,-4-2-118 0</inkml:trace>
  <inkml:trace contextRef="#ctx0" brushRef="#br0" timeOffset="-102865.23">11160 15491 57 0,'0'0'52'0,"0"0"0"16,0 0 49-16,-17-55 140 0,15 40-179 15,0 2 49-15,-2-1 6 0,0 2 1 16,1-1-24-16,2 1 4 16,0 1-20-16,1 2-9 0,0 1-8 15,0 4 1-15,2 2-39 0,0 2-23 16,0 2-32-16,3 5 32 0,-5 3 0 15,0 5 84-15,0 5 20 0,0 4-16 16,-6 5-33-16,4 7-9 0,1 11-17 16,1 12-16-16,0 9 3 0,0 2-3 15,2-12-10-15,0-15 13 0,1-14-13 16,-3-4 10-16,2 3 0 0,-1 2-10 16,0 3 10-16,-1-4-11 0,2-3 2 15,0-3 15-15,1-3-18 0,0-1 1 16,0-2-2-16,-2-2-3 0,0-2 0 15,-1 0 0-15,0-2-1 0,-2-2 3 16,-3-2 1-16,1-3 2 16,0-2 11-16,-3-1 13 0,0-1-3 15,0 0-22-15,-5 0-1 0,-3 0 0 0,-2 5-1 16,-5 1 0-16,-7 5 1 16,-12 3 1-16,-15 8 12 0,-19 6 3 15,-7 3-12-15,-5 0 9 0,0-3-10 16,1-3 16-16,-9-3-6 0,-5-2 0 15,-7-5-9-15,-5-2 12 0,-7-3-14 16,-4-5-2-16,-4-4-23 0,-5-1-6 16,-5-5 0-16,2-6 13 0,1-5 14 15,2-4 1-15,7-2 1 0,5-2 0 16,10 0-1-16,6 0 0 0,10 2-1 16,8 3-1-16,10 2 3 0,3 5 13 15,6 3 3-15,5 1-15 0,12 2 2 16,10 2 14-16,11 1-14 0,4-1 13 15,-1 0-3-15,-1-2-12 16,3 0-1-16,6-1 0 0,5-2-2 16,9-3 1-16,4 0-19 0,4-4-12 15,10-2-4-15,3-3 17 0,3-2-1 16,4-2 1-16,0-1-14 0,3-1 4 16,-5-1 6-16,-1-1 21 0,-4-4 2 15,0-1-1-15,-2-2 0 0,-1-2-1 16,-1-2 0-16,0-3 2 0,-2 0-2 15,-1-1-15-15,-3 0-2 0,-2 3 18 16,-5 3 1-16,0 5 11 0,-7 5 8 16,-1 6-16-16,-1 5 10 0,3 5-11 15,-2 5 2-15,4 3 9 0,2 2-13 16,0 1 0-16,2 1-17 0,0 0-41 16,0 2 32-16,3 5 6 0,1 4-15 15,4 7 5-15,-2 5 14 0,1 8 4 16,-2 12 12-16,-1 14 17 15,-1 14 22-15,-3 8 16 0,0-1-13 16,-4-5-3-16,1-5-13 0,2-4-10 16,0-3-12-16,1-11 12 0,0-10-16 15,0-12 2-15,0-6 11 0,-1 1-10 16,1-1 0-16,-1-1 9 0,0-10-11 16,0-4 0-16,-1-6 16 0,1-1 61 15,0-1-49-15,-2-3-10 0,1-1-19 16,1 1 1-16,-1 2-1 0,0 0 0 15,2 1-71-15,0 1-98 0,0 0-140 16,3 0-88-16,2 3-134 0,2-2-41 16</inkml:trace>
  <inkml:trace contextRef="#ctx0" brushRef="#br0" timeOffset="-101343.39">9835 16871 754 0,'0'0'212'0,"0"0"-39"0,0 0-115 16,0 0-2-16,0 0 51 0,0 0 27 15,0 0-30-15,72 55-16 0,-45-41-33 16,6 1-23-16,2 0-6 0,13 5-13 16,15 1-10-16,17 4-1 0,6-3 11 15,2-2-12-15,-3-4 0 0,-3-6 1 16,6-1 0-16,2 0-2 16,6-4 0-16,3 0 1 0,1 0 32 15,2-2 2-15,-1-1 4 0,-1 0 0 16,-3-1 4-16,-2-1-17 0,-5 0-1 15,2-1 1-15,-7-4 0 0,0-2-22 16,-3-2 15-16,-3-3-16 0,-5-1-1 16,-3-4 11-16,-7-2-9 0,-2-2 12 15,0-4-14-15,-8 2 11 0,2-4-11 16,-12 6-2-16,-6 1 1 0,-11 4 0 16,2-1 1-16,3-2 2 0,2-3-2 15,3-5-1-15,-2 4 0 0,-1-2-1 16,-4 3 0-16,-2 0-1 15,-6 4 0-15,-2 1 1 0,-7 1 0 16,-1 4 13-16,-8 0 6 0,-2 1-16 16,-2 0-1-16,0 2 0 0,-2 1-2 15,-1 1-4-15,-4 2-8 0,0 3-1 16,3 2-10-16,-4 0-19 0,2 5 16 16,-2 4-13-16,-2 2-3 0,1 1 9 15,-2 1 11-15,0-1 5 0,2 0 15 16,-1 0 1-16,-1-3 0 0,2-1 1 15,-4-3 0-15,0-3 3 0,-2-2-2 16,0 0-1-16,-3-1-26 0,1-3-3 16,-2-2 10-16,1 0 6 0,-1-3 11 15,-1 0-2-15,0 0-9 0,-1 0 12 16,2-1 1-16,0-1 28 0,-4 0 28 16,0-2-5-16,5 1 8 0,-2-4-14 15,4 2 1-15,2-1-1 0,8-4 17 16,1 0 15-16,5 0 4 15,11-3-16-15,6 0-23 0,3 1-23 16,8 4-17-16,5 1 13 0,1 6-15 16,4 2-3-16,2 4-10 0,0 3 12 15,3 1-1-15,-2 5-1 0,2 6-10 16,-2 3 0-16,-1 4 0 0,-4 2 11 16,-2 5 1-16,-4 0 1 0,-6 4 0 15,0 2 1-15,-8 0-1 0,-6 5 0 16,-6 4 1-16,-6 8 15 0,-20 12-13 15,-25 15 23-15,-16 3 0 0,-14-1 8 16,-11-6-34-16,2-8-74 0,4-2-52 16,6-1-100-16,16-10-96 15,21-11-227-15,14-15-589 0</inkml:trace>
  <inkml:trace contextRef="#ctx0" brushRef="#br0" timeOffset="-98628.33">12360 14140 321 0,'0'0'0'0,"0"0"-62"15,0 0 62-15,0 0 90 0,0 0-87 16,0 0 40-16,-10-59 38 0,8 46-22 16,0-2 39-16,2-1 6 0,0-4 10 15,0-1 13-15,0-2-19 0,2-1-20 16,2-2-10-16,3 0 0 0,1-1-26 15,4 0-36-15,2 0 4 0,6 2-20 16,1 0-13-16,9 2 12 0,13-2-3 16,14 0 3-16,20-1-2 15,10 0-10-15,0 4 11 0,1 1-11 16,-8 0 0-16,1 1-7 0,3 2 20 16,2 5 10-16,2 5 39 0,1 8-13 15,8 2-10-15,1 10-7 0,0 4-15 16,1 4 12-16,-1 1-13 0,-3 2 0 15,-2 2 1-15,2 3-3 0,-3 4-1 16,-4 2-20-16,0 7 7 0,-2 3-3 16,1 6 3-16,-2 5 11 0,-4 4 1 15,-1 1 1-15,-4 3 1 0,-2 0 0 16,-5 3-1-16,-4-2-1 0,-5 2 1 16,-5 2-3-16,-2 2-10 0,-8 6 12 15,-5 3 1-15,-7 5 0 0,-6-1 3 16,-12 3-3-16,-10-1 0 0,-6 0-2 15,-13-1 1-15,-6 4 0 0,-9-3 0 16,-6 0-17-16,-13-1 18 16,-7-3 26-16,-12-3 19 0,-10-6 4 15,-12-3-48-15,-10-8 48 0,-14-1-10 16,-10-1-3-16,-9-4-10 0,-7-3 0 16,-1-4 0-16,-1-7-7 0,-2-9 4 15,-4-8-10-15,-3-12 3 0,-4-9-12 16,3-7 9-16,-1-12-12 0,-1-7 0 15,3-8-1-15,4-10-1 0,7-6 0 16,6-9-2-16,11-8-10 0,6-9 13 16,6-8 0-16,8-9 0 0,5-8 0 15,13-6 2-15,6-4 1 0,15-5-3 16,15-2 13-16,14-5-10 16,16-4 13-16,17-7 4 0,12-2-18 15,22-3 0-15,17 1-1 0,18 3 1 16,23 6-2-16,16 12 0 0,24 12-91 15,19 15-55-15,31 13-95 0,23 13-127 16,-38 19-264-16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3-26T14:18:52.3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13186 7758 835 0,'0'0'361'16,"0"0"-198"-16,0 0 10 0,0 0-63 16,0 0-51-16,0 0 81 0,0 0-24 15,0 0-25-15,0 0 29 0,-28 16 10 16,6-16-17-16,-7 0-6 0,-9 0-30 15,-9-3-19-15,-15-1-35 0,-15 0-10 16,-5-3-10-16,-4 0 23 16,0-2 19-16,0-2-3 0,-7 0 6 15,-4-1-13-15,-2 0-6 0,-1 1 3 16,0 3 0-16,8 3-9 0,1 1-1 16,9 2-3-16,7 2-15 0,2 0 15 15,8 0 7-15,6 4-4 0,0 0 0 16,14-1 1-16,8 0-1 0,14-2 0 15,3 2 7-15,-1 0 0 0,3 0-10 16,1 1 3-16,9-1-18 0,1-1-1 16,3 0 13-16,3-1-15 0,-1 0 0 15,2-1 2-15,0 0 10 0,0 0 3 16,-1 0 3-16,1 0-16 0,-2 0-1 16,0 0 1-16,-1-1 8 0,0-1-11 15,0 1-41-15,1 1-39 0,0 0-51 16,-1 0-49-16,1 2-61 0,2 3-140 15,0-1-401-15,8 0-617 0,6-15 1235 0</inkml:trace>
  <inkml:trace contextRef="#ctx0" brushRef="#br0" timeOffset="9166.46">8968 9104 325 0,'0'0'300'0,"0"0"-130"0,0 0-8 15,0 0-31-15,0 0-37 0,0 0-9 16,0 0 16-16,0 0 55 0,0 0 7 16,-17 12-17-16,17-12-32 0,0 1-17 15,4 0-39-15,2 0-25 0,3 1-1 16,3-1 4-16,0 1-4 0,4-1-3 15,2 0-12-15,4 2-15 0,3 1-1 16,2 0 0-16,4 1 0 0,3-1 0 16,1 0 1-16,1-1 14 0,-1-2 17 15,-2 2-4-15,0-3-13 0,-1 0-3 16,-3 0-12-16,-1 0 1 0,-1 0 0 16,-6 0-1-16,-5 0 2 0,-3 0 10 15,-6 0 0-15,-3 0-11 0,-3 0-2 16,-1 0-12-16,0 0-21 15,-5 0-2-15,-4 0 33 0,-8 0 2 16,-6 0 0-16,-8 0 0 0,-4 0 1 16,-6-3-1-16,-5 3 1 0,-2 0 0 15,-1 0-1-15,-1 0 0 0,1 0 2 16,1 0 0-16,4 0-2 0,0 0 1 16,5 0 0-16,3 0 0 0,5 0 1 15,3 0-1-15,6 0 0 0,6-1 0 16,2-1 0-16,5 2 0 0,4-1-1 15,4 1 1-15,1-1 18 0,0 0 24 16,1 0 9-16,6 0-52 0,5 0-19 16,3 0 17-16,7 1-1 0,5 0 1 15,5 0 2-15,3 0-1 16,6 2 1-16,3 1 0 0,2 1 0 16,4 0 0-16,6-1 0 0,9 2 0 15,7 2-1-15,0 2 0 0,-6-1-1 16,-14 1 1-16,-13-3-1 0,-9 0 0 15,-4-3 0-15,6 3-1 0,-1-2 2 16,2 1 0-16,-6-1 0 0,-6-1 1 16,-6-2 2-16,-7 1 2 0,-4-1-4 15,-4-1 0-15,0 0-43 0,-7 0 5 16,-8 0 38-16,-6 0 0 0,-7 0 13 16,-6-3-10-16,-14-1 0 0,-12-4 0 15,-13-3 1-15,-4 1-2 0,5-1 0 16,6 1-1-16,8 4 1 0,1 0-2 15,8 1-1-15,10 2 0 0,9 2 0 16,0 1 0-16,0 0 0 16,-3 0 1-16,2 0-1 0,6 0-3 15,8 1 1-15,3 0-13 0,8 0 13 0,3 0-11 16,3-1 14-16,0 0 55 16,8 1 58-16,9 1-71 0,7 1-40 15,19 2-1-15,22 1-1 0,26 1 0 16,12 1 0-16,2-1 1 0,-7-1-1 15,-15 0 1-15,-6-1 1 0,-7 1 0 16,-16-1-2-16,-10-1-20 0,-15 0-106 16,-3 2-42-16,4 2-124 0,0 3-205 15,-6-2-702-15</inkml:trace>
  <inkml:trace contextRef="#ctx0" brushRef="#br0" timeOffset="18215.15">7505 9137 116 0,'0'0'398'16,"0"0"-297"-16,0 0-29 0,0 0 114 16,0 0-1-16,0 0 60 0,0 0-4 15,0 0-17-15,0 0-26 0,-1 3-42 16,2-3-52-16,1 0-17 0,1-1-3 15,3 0-6-15,0-1-4 0,3 0-10 16,-1 0-9-16,4 1-16 0,1-1-4 16,4 1-12-16,3-2-4 0,4 0-3 15,5-1-12-15,3 0-1 16,1 1 19-16,1-1 14 0,-1 1 15 16,-4 0-6-16,-4 2 0 0,-6-2-13 15,-4 2-19-15,-4 1-12 0,-6 0-1 16,0 0 0-16,-4 0-3 0,-1 0-20 15,0 0-18-15,-5 0-36 0,-4 1 50 16,-8 5 27-16,-7-2 22 0,-4 3-6 16,-4 1-14-16,-3-2 11 0,-2 2-12 15,2-1 0-15,2-1 0 0,0 1-1 16,1-2 0-16,4 2 0 0,0 0-1 16,1 0-1-16,4-1-11 0,2 0 13 15,3 0-1-15,5-2 0 0,1-1 0 16,7 0-2-16,0-3 3 0,5 0 26 15,0 0 51-15,3 0 9 0,3-3-70 16,7-1-16-16,0-2-2 0,4-1-11 16,4 2 12-16,0-2-1 0,4 0 2 15,0-1 2-15,3 2 27 16,1 0-26-16,-1 1 14 0,1 0-17 16,-2 2-2-16,-3 0 1 0,-4 0 0 15,-5 2 0-15,-2 1 0 0,-8-2 1 16,-1 2-3-16,-4 0-23 0,0 0-32 15,-4 0-3-15,-2 0 61 0,-10 2 2 16,-1-1 14-16,-8 0-13 0,0 2 0 16,-6-1-1-16,1 0-1 0,0 1-1 15,1-1-1-15,1 0 1 0,2 0 0 16,3 0 0-16,1-2 0 0,1 3 0 16,5 0-1-16,3-2-2 0,2 1 2 15,6 0-2-15,0 0-17 0,3 0 1 16,2-2 19-16,0 2 35 0,2-2 23 15,6 0-23-15,0 0-12 0,7 0-20 16,1 0 10-16,4 0-12 0,4-2 1 16,-1 0-2-16,3-1 0 0,-3 2 0 15,0-1 0-15,-5 1 1 16,-4 0 0-16,-6-1-1 0,-4 2-11 0,-2 0-101 16,-2 0-125-16,0 0-63 15,-3 3-222-15,-1-2-609 0</inkml:trace>
  <inkml:trace contextRef="#ctx0" brushRef="#br0" timeOffset="20321.03">8952 9090 856 0,'0'0'101'0,"0"0"209"16,0 0-82-16,0 0-88 0,0 0-20 16,0 0 29-16,54 1-16 0,-38-4-6 15,0 0-10-15,3-1 6 0,0 1-33 16,1-1-29-16,4-1-25 0,-2 0-17 15,1 0 1-15,0 0-18 0,-3 1 1 16,-1 0-1-16,-3 0 0 0,-2 1-2 16,-4 1 1-16,-4 0-1 0,-2 2 0 15,-3-1-16-15,-1 1-35 16,-1 0-30-16,-6 0 81 0,-3 1 0 16,-3 1 22-16,-2 0-20 0,-4 1 10 15,0-1-10-15,-2 1-2 0,-1-1-3 16,-1 2-8-16,2 0 11 0,-3 1 1 15,0 0-1-15,0 2-1 0,-1-2-1 16,2 0 2-16,1-1 2 0,1-1-1 16,3-1 2-16,4-1 0 0,4-1-2 15,3 2 1-15,4-2-2 0,2 0 13 16,1 0 39-16,0 0 16 0,4 0 19 16,4 0-68-16,2-3-19 0,5-1 1 15,2-1 28-15,2-1 10 0,1-3-1 16,-1 2 7-16,2-3-6 0,-3 0-1 15,-1 0-12-15,1-1 9 0,-2 3-32 16,0 1-2-16,-4 1 0 0,-4 2 1 16,-2 2 1-16,-3 1-3 0,-1 1-13 15,0 0-51-15,1 3-94 16,2 6-38-16,2 1-95 0,3 1-296 16,-3-3-694-16</inkml:trace>
  <inkml:trace contextRef="#ctx0" brushRef="#br0" timeOffset="21334.97">9650 9108 462 0,'0'0'196'0,"0"0"-196"0,0 0 0 16,0 0 9-16,0 0 63 0,0 0 81 15,0 0 30-15,0 0 123 0,0 0-127 16,0 0-52-16,43 11-23 0,-26-8 0 16,3-2-43-16,0 1-31 0,0 1-11 15,6 0-19-15,-3 0-1 0,0 0 0 16,-2 0-1-16,-1-1 0 0,-7 0 2 15,-3 0-3-15,-4-2 1 16,-5 1-17-16,-1-1-23 0,0 0-7 16,-5 0 49-16,-5 0 34 0,-4-2-4 15,-7-3-27-15,-1 0 10 0,-2 1-13 16,-1-2 0-16,-1 2 0 0,2 0 3 16,2 1-3-16,1 1 0 0,0 1-1 15,4 0 0-15,1 0 1 0,2-1 1 16,1 1-1-16,1 1 2 0,4-2-1 15,0 1-1-15,5 1-2 0,0 0 2 16,2 0 15-16,1 0 37 0,0 0 10 16,0 0 9-16,0 0 30 0,3 0-1 15,0-2-48-15,3 1-20 0,2 0 13 16,0-1-6-16,2-1 6 0,3 2-6 16,0-1-4-16,4 1-6 0,-1 0-3 15,3 0-10-15,2 1-14 0,-1 0-2 16,1 0-1-16,1 1 1 0,-4 0 0 15,-4 1-1-15,-5-2 1 16,-3 1 0-16,-5 0-22 0,-1-1-56 16,-2 2 49-16,-6-1 29 0,0 1 1 15,-5-2 16-15,-1 0-15 0,-6 0-2 16,0 0 0-16,-4 0-1 0,0 0 1 16,-3-2-1-16,3-1 1 0,2 1-2 15,1 0 0-15,4 0 1 0,6 0 0 16,5 1 0-16,2 0 1 0,4 1 16 15,0-1 29-15,5 1-21 0,5 0-24 16,4-1-3-16,5 1-16 0,4 0 17 16,2 0 2-16,1 0 0 0,4 0 2 15,-2 0 0-15,-1 0-1 0,2 1 0 16,-4 5-1-16,0 2-3 0,0 3-159 16,-3 3-171-16,0-2-222 0,-4-2-628 15</inkml:trace>
  <inkml:trace contextRef="#ctx0" brushRef="#br0" timeOffset="32292.11">8899 8974 247 0,'0'0'52'0,"0"0"176"16,0 0 66-16,0 0-99 0,0 0-16 16,0 0-26-16,0 0 10 0,0 0 13 15,0 0 6-15,40-9-20 0,-36 6-3 16,2-1-33-16,0 1-29 0,0-1-13 15,2 1-39-15,3 0-15 16,1 1-28-16,5 1 17 0,1 1-3 16,2 0 4-16,2 0-1 0,1 0 4 15,2 1-4-15,-1 1-16 0,-2 0 20 16,-2 1-11-16,0 0 1 0,-5 0 0 16,-1-1 0-16,-4 1-10 0,-1-1 9 15,-2-1-12-15,-2 0-3 0,-1 1 0 16,-2-1-13-16,0-1 13 0,0 1-9 15,-2-1-5-15,0 0 5 16,0 0-8-16,0 2-22 0,-7-2 42 16,-2 0 0-16,-6 0 29 0,-4 0-9 15,-1 0-18-15,-5 0 0 0,0-2-1 16,-2 0-1-16,-1 0 2 0,3 0-2 16,-3 2 1-16,0-1 12 0,2 1 10 15,1 0-4-15,2-1 13 0,4 1-9 16,2 0 2-16,4 0-2 0,1 0 16 15,4-1-1-15,0 0 26 0,2 0 7 16,2-1 2-16,-1-1-9 0,3 1-6 16,0 0 2-16,2-1 10 0,0 0-12 15,0-1-33-15,5-2-7 0,3 0-18 16,2 0-3-16,6 0-19 0,2 2 6 16,5 1-7-16,7 3 1 0,1 0 9 15,5 0 12-15,-1 0-10 0,1 3 10 16,2 0 1-16,-6 1-3 0,-3 0 3 15,-6-1-1-15,-4-1-2 0,-8 1 1 16,-4-2-11-16,-4 0-6 16,-3-1-32-16,0 0-32 0,-9 0 83 15,-1 0 0-15,-6 0 4 0,-4 0-4 16,-4-4-4-16,-1 0-28 0,-1-1-3 16,1 1 16-16,-1 0 16 0,-1 1-12 15,0 0 15-15,-4 1 1 0,0 0-1 16,1 0 0-16,2 1-1 0,2 1 0 15,3 0 1-15,3 0-13 0,4 0 10 16,4 2 2-16,3 1-12 0,2-1-3 16,3 0 3-16,2-1 11 0,1 1 0 15,1-1 2-15,0-1 31 0,0 0 33 16,6 0-10-16,3 0-31 0,3 0-22 16,3 0-1-16,3 0 0 0,4 0-1 15,4-1-11-15,3 1-11 0,4 0-15 16,3 0 0-16,1 0-4 0,-1 0 0 15,-3 0 17-15,-3 1 6 0,-7 1 17 16,-6-1-10-16,-7 2-62 0,-6 0-84 16,-3 1-129-16,-1-1-293 15,0 1-499-15,-4-4 286 0</inkml:trace>
  <inkml:trace contextRef="#ctx0" brushRef="#br0" timeOffset="33478.35">10977 8927 368 0,'0'0'1047'0,"0"0"-846"0,0 0-22 16,0 0 22-16,0 0-38 0,0 0-27 15,0 0-43-15,0 0-31 0,0 0-27 16,0 0-12-16,26 15 3 0,-24-8 9 16,-1 3-6-16,0 0-6 0,-1 4-7 15,0 0 0-15,0 1-14 0,-1 1 11 16,-2 0-10-16,-2 0-3 0,1-1 0 16,0-1 0-16,1-2-3 0,-2-2 1 15,1 0 0-15,1-3 2 16,2-2 0-16,0-2 13 0,1 0 0 15,0-2-11-15,0-1 27 0,0 0 19 0,0 0 17 16,1 0 15-16,5 0-42 16,4-1-24-16,0-2-14 0,4-1 0 15,1 0 0-15,3 0 1 0,3-1-1 16,0 1-2-16,3 0-11 0,4 2 10 16,2 1 0-16,1 1 1 0,4 0-17 15,0 0 3-15,-1 2 15 0,3 1-2 16,-2 0-9-16,1 2 12 0,-5-2-3 15,-5-1 1-15,-2 1 0 0,-4-1 1 16,-9 0 1-16,0-1-2 16,-5-1 2-16,1 1 2 0,-4-1 21 15,-1 0-1-15,1 0-9 0,0-1 0 16,1-1-12-16,-1 1 1 0,0-1-1 16,-1 1-1-16,2-2 0 0,1 2-2 15,0-1 0-15,-2-1 1 0,3 1 1 16,0-1 2-16,-3 0 20 0,1 0-3 15,1-1 4-15,-1 0 6 0,-2 1-7 16,1-2-3-16,2 0 1 0,-1-1-18 16,0 1 1-16,-2-2 13 0,4 1-3 15,0-1 6-15,-3-2-18 0,3 1 1 16,-3-2 1-16,-1-1-3 0,-2-1-2 16,0-1-23-16,-3 1-4 0,-3-1-13 15,2 2-96-15,-4 1-84 0,2 2-139 16,4 1-697-16</inkml:trace>
  <inkml:trace contextRef="#ctx0" brushRef="#br0" timeOffset="36599.74">13640 8904 50 0,'0'0'1217'15,"0"0"-1054"-15,0 0-20 0,0 0 49 16,0 0-10-16,0 0-30 0,0 0-3 15,0 0 10-15,0 0-20 0,30-29-30 16,-29 29-9-16,-1-1-3 0,0 1-75 16,1 0-22-16,-1 2-45 0,1 2 8 15,-1 5 37-15,0 0 3 0,0 4 10 16,0 1 0-16,0 3-12 0,0 1 2 16,-2 1-3-16,2-2 1 0,-1 2 0 15,1-1 1-15,0 0 2 0,0 0-4 16,0-1 0-16,0-3 0 0,1-2 0 15,-1-2-2-15,1-4-10 0,-1-3 12 16,1-1 16-16,0-1 29 16,2-1 9-16,2 0-18 0,0 0-20 15,3 0-14-15,1 0 1 0,2-2 16 16,1 1-19-16,2-2-1 0,3 1 1 16,2 1-2-16,4-1 1 0,2 0-12 15,5 2 11-15,2 0-1 0,3 0 0 16,2 0-14-16,2 0 16 0,-2 0-1 15,0 0-9-15,-2 0 11 0,-2-2 1 16,-1 1-1-16,-2 1-11 0,-2 0 9 16,-4 0 1-16,0 1-12 0,-4 2 13 15,-3-2 0-15,-5 0 2 0,-2 0 36 16,-2-1-18-16,-5 0-7 0,0 0-12 16,-1 0 2-16,-2 0 13 15,0 0-15-15,0 0 0 0,0 0 0 16,0 0 0-16,1 0 12 0,0 0-11 15,-1 0 11-15,3 0-10 0,0 0 16 16,-1-1-16-16,1-2 9 0,1-1 4 16,-1 0-3-16,1-2-10 0,-2-2 17 15,-2-3-18-15,0-5-2 0,-6-4-14 16,-2-2 11-16,-2-5-17 0,1 2 8 16,0-1-1-16,2 5-61 0,3 1-103 15,3 7-22-15,2 4-124 0,4 5-304 16,18 4-787-16</inkml:trace>
  <inkml:trace contextRef="#ctx0" brushRef="#br0" timeOffset="41140.71">11905 8892 367 0,'0'0'310'0,"0"0"-105"0,0 0-84 16,0 0-26-16,0 0 41 0,0 0 30 16,0 0-6-16,0 0 15 0,0 0-35 15,-4-19-46-15,8 19-45 0,0 4-13 16,2 2 6-16,-3 3 3 15,1 0-3-15,0 3-12 0,1-1-27 16,-3 4-1-16,0-2 17 0,-2 2-19 16,0-1 1-16,0 1 12 0,0-2-13 15,0 0 1-15,0 1 12 0,0-3-13 16,0 1-10-16,0-2 10 0,0 2 1 16,0-3 2-16,0 0-1 0,0 0-1 15,0 0 2-15,1-1 17 0,2 0-17 16,0-2 17-16,1 0-19 15,-1-2 0-15,-1-2 12 0,-2 1 3 0,0-1 16 16,0-1 7-16,1-1 6 16,0 0 10-16,0 0 10 0,2 0-33 15,3 0-29-15,-1-1 9 0,5-1-12 16,-1-1-1-16,5 2 1 0,1 1-2 16,2 0-1-16,1 0 0 0,4 0-13 15,4 0 14-15,0 1-1 0,3 2 0 16,1-1-1-16,2-1 1 0,0-1 0 15,-1 0-13-15,-1 0 3 0,-3 0 13 16,-2 0 2-16,-4-1 0 0,-2-4 2 16,-1 3-1-16,-4-1 19 0,0 0-6 15,-6 0 14-15,1 1-1 0,-3 1-4 16,0 0 4-16,-3 0-13 0,-1 1 1 16,-1-1-14-16,-1 1-3 0,0 0-1 15,0-1-19-15,0 1 7 0,0 0 10 16,0 0-10-16,0 0 12 0,0 0 1 15,0 0 1-15,0-1 0 0,0 1 2 16,0 0 0-16,0 0 0 16,0 0 13-16,0 0 10 0,0 0 3 15,0 0 0-15,0 0-28 0,1-3 12 16,1-1-10-16,0-4 0 0,2-1 10 16,-4 0-11-16,0-1 1 0,0-1 1 15,0-2-1-15,-4 1-1 0,3 1-1 16,0-1 2-16,0 0-2 0,1 4-1 15,-1 1-19-15,1 3-84 0,-1 1-103 16,1 3-241-16,0 0-635 0</inkml:trace>
  <inkml:trace contextRef="#ctx0" brushRef="#br0" timeOffset="44632.64">14759 8900 326 0,'0'0'753'0,"0"0"-395"0,0 0-182 15,0 0-85-15,0 0-49 16,0 0 14-16,0 0 38 0,0 0 19 0,0 0-15 16,2 5-30-16,1-2-10 0,-1 2 20 15,2 1-26-15,-2 5-20 16,1 1-9-16,0 3-21 0,-1 2-1 15,0 5 0-15,0 0 0 0,-1 3 0 16,-1-1-1-16,0 1-2 0,0-1-11 16,0 0 12-16,-1-3-2 0,-2 0-1 15,0-2-12-15,0-2 14 0,0-2 1 16,0-3 1-16,0-2 0 0,1-1-16 16,1-4 16-16,1-2 2 0,0-1 1 15,0-2 52-15,3 0 29 0,5 0-64 16,3 0-18-16,1-1-2 0,4-1 0 15,2-1 0-15,0-1 0 0,5-2 3 16,-1 2-2-16,1-2 0 0,3-1 0 16,2 2 0-16,0-2-1 0,0 2-2 15,2-1 2-15,-3 1 1 16,0 2 2-16,-2 0 0 0,-3 0 0 0,-1 3-2 16,-3 0-1-16,1 0-3 15,-3 0 2-15,-1 3-16 0,0 1 15 16,-2 0 0-16,0 0 0 0,-1-1 1 15,-3 0-1-15,0 0 0 0,-1 0-1 16,-2-1 2-16,-1 0 1 0,-2-1 2 16,0-1 2-16,-1 2 15 0,0-2 17 15,0 0-1-15,2 0-3 0,0-5-15 16,0 0-5-16,0-5 1 0,1-4-12 16,-2-2 15-16,-2-4-13 0,1-4 22 15,0-2-5-15,-1-1-7 16,0-1-12-16,1 3-1 0,2 1-11 0,0 4-112 15,0 5-112-15,3 1-206 16,-1 6-675-16</inkml:trace>
  <inkml:trace contextRef="#ctx0" brushRef="#br0" timeOffset="52470.24">9155 10415 61 0,'0'0'163'0,"0"0"-33"0,0 0 105 16,0 0-88-16,0 0 107 0,0 0 156 15,0 0-172-15,0 0-27 16,0 0-3-16,1-30-30 0,-1 28-64 0,0 2-72 15,0 0-42-15,0 0-17 16,0 3 17-16,0 3 0 0,1 4 36 16,-1 5-13-16,1 1 12 0,2 3-19 15,1 3 4-15,0 1-7 0,-1 1 9 16,-1 1-20-16,1 0 11 0,-1 1-9 16,-1-2 15-16,-1 2-18 0,0-3 1 15,0 2 11-15,0-3-11 0,0-3-2 16,0 1 0-16,0-4-13 0,0-2 13 15,0-1 2-15,0-2 1 0,0-2-3 16,1-1 0-16,0-2 1 0,0 0 2 16,0-3 10-16,0-2 0 0,2 2 16 15,-1-3 16-15,5 0-26 0,0 0-16 16,2 0 1-16,1 0-1 0,6 0-1 16,1 0-2-16,4 0-1 0,5 1-12 15,4 2 11-15,5 1 1 0,3 0 1 16,6 1-1-16,0-1 0 15,4 1-1-15,-2-2-1 0,2 2 1 16,-4 1 1-16,-1-2 1 0,-2 0-2 16,-2 1 0-16,-1-1 1 0,0-1-1 15,-4 0 1-15,-4 0 0 0,-2 0-1 16,-3-1 2-16,-5 0 3 0,-3-2-3 16,-4 0 0-16,-3 2 0 0,-3-2-1 15,-1 0-1-15,-1 1 1 0,1-1 1 16,-1 0 3-16,2 0 0 0,0 0-1 15,-1 0-1-15,1 0 2 0,0-3-1 16,1 1-1-16,-3-1 2 0,0-1 8 16,1-1-10-16,0-1-2 15,-1-3-10-15,1-3 7 0,-3-2 1 16,-1-3-19-16,0-2 21 0,-2 0-3 16,0 0 3-16,0 1-1 0,0 6-88 15,0 4-117-15,3 6-211 0,4 2-581 16</inkml:trace>
  <inkml:trace contextRef="#ctx0" brushRef="#br0" timeOffset="59201.17">10296 10521 407 0,'0'0'342'0,"0"0"-248"16,0 0 213-16,0 0 204 16,0 0-264-16,0 0-36 0,0 0-59 15,0 0-42-15,0 0-49 0,0-4-19 16,0 4-17-16,0 2-24 0,0 4 14 16,0 2 53-16,0 3 6 0,1 5-6 15,-1 2-26-15,2 2-10 0,-1 0-16 16,2-1-13-16,-2 1 10 0,0-1-11 15,0-2 0-15,0-2-1 0,1-2-1 16,-1-1-2-16,0-2 2 0,-1-1 0 16,0-2 0-16,1-1 4 0,-1-2-1 15,0-1 0-15,1 0 0 0,-1-2 10 16,0 0 6-16,0-1 10 0,1 0 3 16,-1 0 10-16,3 0-13 15,0 0-28-15,3 0 0 0,-2 0 0 16,1-1 1-16,0-1 14 0,0 0 4 15,1 1 5-15,2-1-6 0,0 0-3 16,3 0-13-16,2 2-1 0,1 0 0 16,2 0-2-16,5 0 2 0,1 0 0 15,3 2 11-15,-1 1-12 0,6 1 1 16,1 1-2-16,0 1 0 0,3 1 0 16,-1-2 1-16,-4 0-1 0,1 0-1 15,-2-1 0-15,-4-1 0 0,1 0 1 16,-6-2 1-16,-3 0-1 0,1 1 0 15,-3-2 0-15,1 1 0 0,-5 1 0 16,0-2 0-16,1 0 3 0,-5 0 19 16,1 0-2-16,0 0-1 15,-4 0-3-15,3 0 0 0,0 0 0 16,-3 0-3-16,-1 0-1 0,2 0 14 16,1 0-1-16,-2 0 7 0,-2-3 0 15,1 3-13-15,0-2 3 0,2 1-19 16,-1-2 13-16,2-2-14 0,-3 0 1 15,1-4-2-15,0-1 1 0,0-3 0 16,1-2 0-16,-2-1-1 0,0-6 2 16,1 1 16-16,1-4-17 0,1 1-2 15,-2 0-2-15,-1 2-14 0,1 6 13 16,0 6-13-16,3 10-127 0,3 0-250 16,9 12-610-16,-2-1-918 0</inkml:trace>
  <inkml:trace contextRef="#ctx0" brushRef="#br0" timeOffset="65669.99">7853 10836 262 0,'0'0'973'0,"0"0"-878"0,0 0 48 16,0 0-13-16,0 0 0 0,0 0-13 15,0 0-42-15,0 0-33 0,0 0 17 16,-13-29 9-16,-6 26 16 0,-1 1-6 15,-4 1-17-15,-2 0-15 0,-5 1-21 16,-4 0-2-16,-13 0 3 0,-16-1-7 16,-17-2 20-16,-9-3-13 15,-4-3 3-15,4 0 6 0,4 1-5 16,-1-1 8-16,1 2-2 0,1-1-4 16,4 3-6-16,1 2-7 0,9-1-6 15,2 3-11-15,5 1 11 0,3 0-11 16,11 0 11-16,13 0 3 0,7 0-3 15,0 1-11-15,0 1 11 0,-3 1-11 16,-3 0 0-16,6 0-2 0,6 0-1 16,0-1 1-16,5 0 0 0,5-1 13 15,3-1 3-15,-2 0 7 0,3 0 9 16,-1-4-7-16,-1-3-5 0,-2 1-4 16,2-2-14-16,2 1 0 0,-4 0 11 15,4 0-11-15,3 1 0 0,1 0 11 16,0 3-10-16,3 0 13 0,1 0 3 15,2 3-19-15,0-1-9 0,0 1-23 16,0 0-39-16,0 0-61 16,0 0-58-16,0 1-36 0,0 2-72 15,1 0-254-15,2-2-562 0</inkml:trace>
  <inkml:trace contextRef="#ctx0" brushRef="#br0" timeOffset="68783.63">10095 10739 67 0,'0'0'441'0,"0"0"-226"15,0 0-29-15,0 0 201 0,0 0-201 16,0 0-27-16,0 0 30 0,0 0 2 15,16-43-55-15,-13 39-19 0,3 1-4 16,-1 0 10-16,0 2-3 0,-2-1-8 16,0 2-18-16,0 0-27 0,-1 0-51 15,0 3-16-15,-1 6 0 0,0 1 17 16,-1 4 9-16,0 3 3 0,0 1-26 16,-1 1 20-16,-7 1-4 15,0 1-6-15,-5 0 0 0,2-1-1 16,2-1-8-16,-4 0-1 0,4-4 10 0,2-1-12 15,2-2 1-15,0-3 1 16,1-1 10-16,3-3-10 0,-1-2 10 16,2 0 0-16,0-2-1 0,0-1 4 15,0 1 13-15,0-1 0 0,0 0 9 16,0 0 4-16,0 0-1 0,0 0-12 16,0 0-13-16,0-1-13 0,0 0 0 15,0 0 0-15,0 0 10 0,0 1-12 16,0 0-1-16,0-1-2 0,0 1-11 15,0 0 0-15,0 0-3 0,0 0-6 16,-1-1 3-16,-3 1 16 16,-6-1 2-16,-5-1 1 0,-2 1 0 15,-6-2 1-15,-6-1 1 0,-7 0-1 16,-12 0 1-16,-15-3 0 0,-10 0-1 16,-7-1 1-16,5-1 0 0,8 1 0 15,10 2 0-15,0-1-1 0,11 0-1 16,8 3-1-16,10 0 0 0,2 0 0 15,-3-1 1-15,1-1 0 0,-2 1 0 16,8 2-1-16,7 0 0 0,4 0-2 16,5 3 0-16,3-1 0 0,1 1 1 15,2 0 2-15,0 0 1 0,0 0 12 16,0 0-1-16,0 0-8 0,0 0 8 16,0 0-12-16,0 0 0 0,0 0 0 15,0 0-2-15,0-1-10 0,0 1-4 16,0 0 12-16,0 0-7 0,0-1 11 15,0 0 19-15,0-1 16 0,0-4-33 16,0 0-2 0,0-1 0-16,0-3-2 0,0-2-1 0,0-5-10 0,-1-1 11 15,0-4 1-15,1-3 0 16,0-4 1-16,0-2 1 0,1-1-1 16,3 1-3-16,0 5-1 0,-1 3-8 15,0 7 11-15,-2 6 1 0,1 4 2 16,0 3 1-16,0 3-3 0,2 0-19 15,1 1-7-15,-2 4 7 0,3 3 16 16,-1 2 0-16,-1 3-13 0,-1 6-147 16,1 0-129-16,1 2-257 0,-1-7-938 15</inkml:trace>
  <inkml:trace contextRef="#ctx0" brushRef="#br0" timeOffset="73294.71">10326 10561 374 0,'0'0'205'0,"0"0"-84"15,0 0-59-15,0 0 13 0,0 0 120 16,0 0 7-16,0 0-62 15,0 0 20-15,0 0-11 0,1-14-19 16,-1 14-13-16,0 0-13 0,0 0-23 16,0 0-81-16,0 0-9 0,0 0 9 15,-2 3 13-15,-1 0 16 0,0 2 0 16,0 1-6-16,1 1-4 0,-1 1 4 16,-2 1-7-16,-1 3 10 0,3-1-4 15,0 1-9-15,-1 0 4 0,2 3-15 16,-1-3 17-16,2 2-17 0,0-1-1 15,0-1 0-15,1-2 12 0,0 1-10 16,0-3 10-16,0 2 6 16,0-2-6-16,1-1 3 0,2-2 7 0,5-1 6 15,-4-1 13-15,5-1 3 16,-1 0-3-16,2-1 0 0,0 1-10 16,0-1-9-16,1-1-20 0,2 1 10 15,0 1-12-15,3 0-1 0,-1 0 0 16,1 0 0-16,-1 1-1 0,1 0 1 15,-1 0 1-15,-2 0 0 0,1-2 0 16,2 1 1-16,1 0-1 0,5 1 0 16,-1-1 1-16,4 0-1 0,2 0 0 15,1 0 1-15,-1-2-1 0,2 2-1 16,-1-1 0-16,1 2-1 0,-3 0-1 16,1 2-1-16,-4 0 0 0,1 1 2 15,-4 0 1-15,-3-2 2 0,-2 0 11 16,-5-1-11-16,-1 0 11 0,-4-2-11 15,1 0-1-15,-3 0 1 0,-2-1-2 16,-1 0-1-16,1 0 0 16,-1 0 1-16,1 0 3 0,0 1 20 15,1-1-4-15,2 0-6 0,0 0-10 16,-2 0 13-16,0 0-12 0,-1-1 9 16,1-2-10-16,2-1 13 0,-2-2-3 15,1 0 6-15,-2-4 7 0,-1-3-10 16,0-1 0-16,0-5-3 0,-6-1 6 15,0-3-16-15,0-2 10 0,-3-2-10 16,4 2 16-16,0 4-17 0,1 3 14 16,4 6-16-16,0 9-67 0,5 3-209 15,6 11-297-15,2-1-686 0</inkml:trace>
  <inkml:trace contextRef="#ctx0" brushRef="#br0" timeOffset="75837.86">15394 9253 680 0,'0'0'53'15,"0"0"-53"-15,0 0 91 0,0 0 33 16,0 0-59-16,0 0 7 0,0 0 19 16,0 0 23-16,0 0 6 0,-75-4-9 15,41 0 6-15,-14-2-16 0,-14 0-20 16,-15 0-6-16,-1 0-20 0,4 0-19 15,8 1-14-15,11 2-19 0,9 3 10 16,10 0-11-16,7 0-2 16,2-1 0-16,0-1 29 0,-4-1 32 15,-2-1 4-15,4 0 6 0,5 0-6 16,6 0-13-16,4 1-3 0,6 2-4 16,5-2 10-16,3 0 42 0,0 0-1 15,10-1-60-15,8-1-36 0,4 2-1 16,16 1-19-16,19 1 17 0,13 1 1 15,9 0-1-15,-2 3 1 0,-8-1 2 16,-8 1 0-16,-2 2 1 0,-10-1-1 16,-9 1-1-16,-12-1-3 0,-3 2 1 15,-3 1-13-15,1 0 15 0,-3 0-2 16,-7-2-10-16,-5-2 0 0,-6-1-26 16,-2 0-12-16,-3-1 51 15,-8 0 0-15,-4-1 12 0,-6 0 5 16,-8 0-4-16,-13-3-10 0,-15-1 13 15,-13-3-13-15,-2 1 13 0,3 0-14 16,15 1-2-16,17 2 3 0,8 1 0 16,4-1-3-16,-2 0-1 0,0 0-2 15,2 2-10-15,6-1-4 0,7 2 15 16,5 0-20-16,5 0 22 0,2 0 3 16,6 0 65-16,8 0-33 0,8 0-16 15,7 2-16-15,7 1 16 0,12-1-16 16,15 3 20-16,15 1-20 0,7 1 19 15,-3 2-18-15,-5-1-3 0,-10-1-1 16,-10-1 0-16,-16-1 0 0,-11-2 0 16,-10 0 0-16,-4 0 0 0,-3 1-2 15,-7-1-11-15,-7-2-61 0,-12 0 74 16,-7-1 11-16,-9 0-7 16,-5-1 18-16,-13-4-21 0,-11-1 1 15,-10 0-1-15,-3-1 2 0,11 1-2 16,14 0 1-16,16 2-1 0,3 1 0 15,-2 0 0-15,0-1-1 0,0-1 0 16,9 1 0-16,9 1 0 0,5 0 13 16,6 1 29-16,2 1-27 0,8-2-15 15,7 2-20-15,8-1 8 0,8 2 8 16,7 0-8-16,10 4 10 0,12 2 0 16,-6 1 0-16,-4 0 0 0,-9 0-1 15,-9 0 1-15,0 1-11 0,4 0 13 16,-10-1-1-16,-11-1 1 15,-9-3 0-15,-8-2-16 0,-5-1-13 16,-10 0 25-16,-7-3 4 0,-9-3 4 16,-3-2-2-16,-16-3-2 0,6-3-26 15,-4 2-19-15,4-2-10 0,9 5-13 16,2-1-19-16,9 4-29 0,9 3-33 16,10 3-49-16,8 3-179 0,7 1-144 15</inkml:trace>
  <inkml:trace contextRef="#ctx0" brushRef="#br0" timeOffset="78048.95">13682 8410 299 0,'0'0'0'15,"0"0"-72"-15,0 0 40 0,31-61 28 16,-20 40 2-16,2-2 2 0,2-1 28 15,3-1 90-15,1-2 100 0,2-1-19 16,4-1-49-16,0-4 147 0,2-2-223 16,1-2 1-16,0 1 7 0,1-2-24 15,1 0-25-15,2 3-14 0,3 1-17 16,2 0 0-16,10-1-1 0,12-3-1 16,14 1-3-16,6 3 1 0,2 9-14 15,-2 10 13-15,-3 6 0 16,7 7-10-16,7 3 10 0,3 11 0 15,3 6 0-15,2 8 1 0,0 6-2 16,0 4 1-16,-3 4-10 0,-2 5 12 16,2 6-22-16,-5 5 10 0,-2 6 12 15,-4 8 1-15,-7 3 59 0,-9 2 16 16,-13 3-10-16,-16-2 22 0,-15 2-31 16,-18 0-4-16,-10 3-26 0,-20-1-24 15,-11 3 11-15,-13 1-11 0,-9-2 13 16,-12 1-14-16,-10-4 1 0,-13-2 31 15,-11-2-1-15,-8-3-29 0,-7-3 26 16,-4-4-13-16,-2-5-14 0,-1-6 0 16,-3-9 1-16,2-11 14 0,0-13-15 15,1-14-1-15,8-11 1 0,7-15 14 16,8-13-13-16,12-10-1 0,11-8 1 16,13-10 0-16,13-11 10 0,16-12-10 15,11-7 14-15,13-12-4 16,12-6 6-16,7-6 0 0,11-4 24 15,7-3 2-15,9 2-13 0,10 6 10 16,6 10-25-16,7 11-16 0,7 13-1 16,9 16-60-16,7 13-186 0,9 11 61 15,10 11-231-15,-21 12-265 0,4 5-55 0</inkml:trace>
  <inkml:trace contextRef="#ctx0" brushRef="#br0" timeOffset="79409.57">13641 8330 826 0,'0'0'339'0,"19"-72"-248"0,-10 38-71 16,0-4-17-16,5-7 20 0,1 2-22 15,4-1-1-15,5 0 0 16,5-1-1-16,4 0 1 0,7-2 22 16,8-4 1-16,15-4 3 0,14-2-9 15,8 5-15-15,1 11-1 0,1 11-1 16,-2 14-3-16,7 5 1 0,3 8 1 15,1 3 1-15,-1 2-19 0,-3 7-14 16,-2 7 11-16,1 5 2 0,-3 7 17 16,-2 9-1-16,0 7 1 0,-5 7 0 15,-3 7-13-15,-8 8 12 0,-6 5 1 16,-9 6-13-16,-9 6 3 0,-5 2 10 16,-10 5-17-16,-11 1 19 15,-7 2 1-15,-11 4 0 0,-6 1 39 0,-12 2 0 16,-8 1-3-16,-9-2-3 15,-8-2-14-15,-10-4-3 0,-8-4 7 16,-11-4-21-16,-9-4 15 0,-9-5-4 16,-7-5 0-16,-7-8-13 0,-5-8 2 15,-6-9 1-15,-6-9-1 0,-5-12 1 16,-1-14 17-16,-3-11 25 0,3-13 53 16,2-14-13-16,5-12 6 0,7-12-13 15,4-12-7-15,8-18 13 0,7-15 17 16,7-17 6-16,7-15 6 0,10-11-22 15,14-6-43-15,13-3-19 0,20 0-10 16,20 4-18-16,19 4 1 0,32 10-2 16,26 11-192-16,26 6-177 0,-17 34-357 15</inkml:trace>
  <inkml:trace contextRef="#ctx0" brushRef="#br0" timeOffset="81880.73">12413 8997 115 0,'0'0'264'16,"0"0"4"-16,0 0-63 0,0 0-114 16,0 0 1-16,0 0 149 0,0 0-118 15,0 0-2-15,0 0 6 0,6-25 3 16,-3 24-17-16,1-1-22 0,1 2-10 16,-3 0-3-16,2 3-58 0,2 7-17 15,0 1 39-15,4 4 3 0,-3 1-12 16,3 0 6-16,-4-1-17 0,-2-1 4 15,3 2-10-15,-4-1 4 0,-2-2 2 16,0 2-2-16,-1-1-1 0,1 0-6 16,-1 0-11-16,0-3 1 0,0-2 10 15,0-2-12-15,0-3 2 0,-2 1-2 16,1-3 1-16,-1 0-1 0,0-2 1 16,-3 1 11-16,4 1-10 0,-1-2 10 15,0 0-10-15,1 0 13 0,0 0-3 16,0 0 0-16,-1 0 7 15,-3-2-4-15,1-1-15 0,1-1 0 16,-2 1 0-16,-2 0-1 0,3 0 0 16,0 0-2-16,-2 0-1 0,0 2-10 15,1-2 9-15,-5 3-15 0,1-2 17 16,-5 2-1-16,-2 0-10 0,-7 0 13 16,-2 0 0-16,-7 0 0 0,-1 0 0 15,-2 0 1-15,-2 0 0 0,0 0 2 16,2 2 0-16,2 2 0 0,2-1 0 15,3 2-2-15,-1-1 2 0,2 3-1 16,3 0-1-16,0-2 1 16,4 0 11-16,0-2-13 0,7-1-2 15,4 0-17-15,3-2 3 0,3 1-10 16,3-1 26-16,0 0 35 0,0 0 7 16,2 0-38-16,3-1-3 0,-1-1-1 15,-2 0-1-15,3-1 0 0,-1 1-2 16,1 0 1-16,-2 1 0 0,-2-1 0 15,1 0 2-15,-1-1 1 0,0 1 0 16,-1-1-1-16,0 1-3 0,0-3-17 16,-1 0 8-16,-2-2 12 0,1 0 0 15,-2-4 0-15,-2-3-1 0,0-2-2 16,2-3 0-16,-4-4-10 0,4-1 11 16,-2-4 1-16,-1-1 1 0,5 0 1 15,0 1-1-15,2 2-1 0,0 4 1 16,3 6 0-16,3 7-18 0,2 7-121 15,-2 6-107-15,4 10-102 0,-1-1-250 16</inkml:trace>
  <inkml:trace contextRef="#ctx0" brushRef="#br0" timeOffset="89483.18">27378 12169 635 0,'0'0'629'0,"52"-3"-476"16,-32 3-150-16,4 5 49 0,0 1-16 16,-2 0 32-16,-6-2 10 0,-3-1 16 15,-5-1-3-15,-3-2-16 0,-3 0-42 16,-2 0-33-16,-6 0-43 0,-3 0 40 16,-6 0 3-16,-10-3 42 0,-5-1-3 15,-18-5 0-15,-23-3 3 0,-21-3-6 16,-13 1-10-16,2 0-24 0,1 3 11 15,12 5-2-15,2 0-9 0,0 2-2 16,2 2 58-16,6 2-6 16,3 0-13-16,1 2-3 0,10 4-17 15,10-1 4-15,14 1-4 0,11-3-6 16,4-1 0-16,-4-1 3 0,0-1-12 16,0 0 8-16,5 0 1 0,5-1 10 15,8-2-4-15,4 0-3 0,6 1 10 16,3-1 39-16,5 2-13 0,6-2-52 15,7 3-19-15,6 0 0 0,5 0 3 16,5 0 14-16,5 0-2 0,10 3 3 16,13 0-12-16,13 4 11 0,6 2 0 15,-5 1-11-15,-4-2 13 0,-8 2-2 16,0-3-1-16,-1 1 0 0,0-1 0 16,0-2 0-16,-1-1-10 0,0 0 13 15,-3 0 0-15,-2 1-2 0,-10 0-14 16,-11 0 13-16,-8-1-10 0,-6-1 10 15,1 4 3-15,-2-2 1 0,2 2 24 16,-8-1-25-16,-6-2 0 0,-5 1-22 16,-4-1-30-16,-4 0 7 0,-9-1 38 15,-8-1 7-15,-17-1 4 16,-19-1 9-16,-23-1-12 0,-12-6 2 16,-6-4 10-16,1-1 3 0,4-5-14 15,2-3 21-15,1-2-10 0,4-4-13 16,4 1-7-16,8 3-22 0,6 1 26 15,15 6 2-15,13 5 0 0,12 2-2 16,5 2 0-16,0 1 0 0,1 1-10 16,2-1 11-16,7 4-1 0,6 1-17 15,7 0 20-15,2 0 43 0,11 6 121 16,4-1-109-16,6 4-39 16,7-1-15-16,3 0 12 0,5-1-10 15,5-1 0-15,6-1 10 0,11-2-12 16,14-2 1-16,0 1-2 0,-1-2 1 15,-4 0-1-15,-7 3 0 0,-2 2 0 16,-1 1-3-16,-13 2 0 0,-8-1-16 16,-8 0 17-16,-4 2-14 0,3 1 14 15,2 2-15-15,1 0 16 0,-3 1-2 16,-8-4 0-16,-5-2 0 0,-5-2-10 16,-6-2 0-16,-4-1-10 0,-1-1-45 15,-3-1 4-15,-8 1 38 0,-4 0 24 16,-6 0 2-16,-10 0 0 0,-10-1 0 15,-19 2 0-15,-19 2 0 0,-7 1 0 16,-1 2 1-16,5 2 2 0,7 0 13 16,5 2-14-16,3 2 9 0,12-3-11 15,13 0-3-15,11-2-29 0,8-2 16 16,0 1 16-16,-1 1-1 0,2-1-1 16,8-3-11-16,4-1 13 15,7-2 2-15,3-1 88 0,4 0 42 16,8-3-64-16,4-4-67 0,9-3 9 15,16-3-10-15,16-6-20 0,23-5 18 16,9 0 0-16,1-1-20 0,0 4 9 16,-6 4 11-16,3 6-11 0,1 6 9 15,-2 5 4-15,-4 10-2 0,-7 9-14 16,-19 1 13-16,-14 2-23 0,-15-3-3 16,-9 1 0-16,-1 5 10 0,-6 5-7 15,-4 3 6-15,-9 5-35 0,-14 2-145 16,-10 2-121-16,7-10-375 0</inkml:trace>
  <inkml:trace contextRef="#ctx0" brushRef="#br0" timeOffset="101898.69">5022 13640 1275 0,'0'0'240'15,"0"0"-178"-15,0 0-59 0,66-19 89 16,-41 14-40-16,4 1-13 0,4 1 9 16,4-1-25-16,6 1-10 0,7 1-12 15,14-4 0-15,11 1 0 0,7 0 0 16,0 1-1-16,-2 0 0 0,-2 1-2 16,5-1 0-16,2 1-1 15,8 0 1-15,0-1 2 0,6 0 39 16,2 0-10-16,6-3-10 0,-1 1-6 15,9 1-9-15,4 1-1 0,7 0 0 16,3 1 10-16,1 1-11 0,4 1 0 16,2 1 2-16,2 0 12 0,9 2-13 15,0 2 0-15,2-2 1 0,0 0-1 16,3 1 0-16,5-3-1 0,1 0 1 16,3 2 0-16,0-1-2 0,2 1-1 15,2 2 0-15,4 2-3 0,4 1 1 16,1 2-1-16,0 2 0 0,4 1-10 15,1 2 11-15,1 0-11 16,0 0 13-16,-1 3-1 0,1 0 0 16,-1 3-2-16,0 1 2 0,-1-2 0 15,-5 2 1-15,1-1 0 0,-9-2 0 16,-1 2 0-16,-9-3-1 0,-2 1 0 16,-2 0-1-16,-10-2 0 0,-1 3-11 15,-7 1 11-15,-8 0 2 0,-3 1 2 16,-12-2 30-16,-9 1-3 0,-10-1-6 15,-14 0-3-15,-8-2-17 0,-18-2 13 16,-15 0-3-16,-8-3-11 0,-7-1-1 16,-1 4 0-16,-2 2-1 0,-3 2-2 15,-11 2-11-15,-5-3 11 0,-16-2 2 16,-18 4 13-16,-24-4-10 0,-28-1 10 16,-14 0-11-16,-12-7-1 0,-3-3 1 15,0-3 0-15,-10 0-2 16,-12 0-1-16,-8 0 0 0,-12-1-12 0,-7-1 10 15,-10 0 3-15,-8 0 0 16,-5-1 36-16,-10-3 0 0,-2 0-17 16,-11-1-3-16,-6-3 4 0,-8-2-17 15,-3 2 23-15,-9-1-10 0,-4 1 7 16,-4 3-7-16,-1 1-3 0,-1 2-10 16,-1 2-1-16,0 0-1 0,-1 3 2 15,2 3 0-15,-3-1 0 0,3 1 0 16,1-1 10-16,1 1-11 0,5-1 11 15,-1 2-9-15,11 0-1 16,8 2 13-16,7 4-16 0,14 1-113 16,13 3-250-16,54-4-327 0</inkml:trace>
  <inkml:trace contextRef="#ctx0" brushRef="#br0" timeOffset="114519.94">14966 11856 384 0,'0'0'244'0,"0"0"-84"16,0 0 52-16,0 0-88 0,0 0 9 15,0 0-29-15,0 0 7 0,0 0 19 16,0 0-10-16,0 18-6 0,0-16 13 16,0 0-20-16,0 3-36 15,0 1-6-15,0 2-16 0,0 3-4 16,0 2 7-16,0 2-13 0,0 1-14 15,-1 4 8-15,1 1-14 0,0 3 4 16,0 3-1-16,2 2-9 0,1 3 3 16,1 2 4-16,-1-1-19 0,0 0 12 15,-1-1-13-15,0 0 3 0,-1-4-1 16,-1-2 11-16,0-3-13 0,0-3 0 16,0-4 0-16,0-2 0 0,0-2 0 15,0-1 1-15,0-2 1 0,3-2 14 16,1-1 4-16,0 0 6 0,3-2 3 15,1-4-4-15,3 3 1 0,1-3-7 16,2-3-15-16,0-2 12 0,2-1 3 16,3-1 4-16,3 0-20 0,2 2 16 15,5-2-16-15,3 0 0 16,3 1 13-16,3 0-14 0,6 0-1 16,10-1 0-16,11 1 1 0,16 1-2 15,3-1 0-15,-2 2 0 0,-1-1-1 16,-7 3 1-16,4-1 1 0,5 2-1 15,3 1 0-15,4 0-2 0,5 0 1 16,3 0 1-16,3 0-2 0,2 3-2 16,0-1 3-16,0 0 1 0,1 0 0 15,2-1 0-15,-1 0-1 0,4-1 0 16,-5 0 0-16,6 0 1 0,-7 0-1 16,2 0 2-16,2-1-2 0,-4 0-11 15,2-2 11-15,0 1 0 0,-3 1-1 16,-1 1 2-16,-2 0-1 0,-1 0 0 15,1 6 0-15,-2 1-2 0,0 2 2 16,-2 0-2-16,0 2 1 0,-1 1-1 16,-6 1-13-16,-3-1 15 0,-4 1 1 15,-3-1-1-15,-7-3-1 0,-4 1 2 16,-2-3 3-16,-3 0-2 16,-8 0 0-16,-7 0-2 0,-10-3-1 15,-7-1 0-15,-5 0 2 0,2-2 0 16,3 1 0-16,-1-1 0 0,-6-1 3 15,-5 0 10-15,-3-2-10 0,-4-2 13 16,-3 0-16-16,0-1 2 0,-2 0-2 16,0 2 0-16,-1-1 0 0,2 1-2 15,-1 0 2-15,-1 0 1 0,2 0 0 16,2 0-1-16,-3-1 0 0,4-1 0 16,-4-2 1-16,5-3-1 0,-5-5 0 15,1-6 0-15,-3-8-2 16,-4-13-11-16,0-1 13 0,-5-2 0 15,-4-2 0-15,-3 9-3 0,3 0 1 16,0 7-46-16,8 12-233 0,1 7-487 16,28 2-958-16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3-26T14:21:18.4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5882 6982 96 0,'0'0'205'15,"0"0"-32"-15,0 0-39 0,0 0-27 16,0 0-32-16,0 0-6 0,0 0 139 16,-51-4-3-16,43 4-100 0,3 0-11 15,1-2-3-15,-1 0 13 0,0 0 16 16,2 1 10-16,1-1-29 0,0 1-33 16,1 0-19-16,0 1-14 0,1-1 1 15,0 1-4-15,0 0 10 16,0-1 20-16,1 1-36 0,4-1-24 15,1-1-1-15,3 1 2 0,-2 1-1 16,4-1 11-16,1 1 4 0,-2 0-14 16,3 0 13-16,0 0-3 0,-1 0-10 15,-1 0 20-15,1 0 6 0,0 0 16 16,-1 0 3-16,2 0-6 0,4 0-9 16,0 0-7-16,2 1-10 0,4 1 0 15,-3-1-14-15,4 1 1 0,2-1 10 16,1 1-11-16,1-1 0 0,2 1 11 15,2-1-12-15,2 1 0 0,0-1 0 16,2 2 0-16,1-1-1 0,1-1 0 16,-1 2 0-16,-1 0-1 0,3 1 0 15,-1 0 1-15,-3 1-1 0,-2-2 1 16,-1 2 0-16,1-1 0 16,-4-2-1-16,2 0 1 0,-1 0 1 15,1-2 0-15,3 1-1 0,0-1-1 16,3 0 1-16,-1 0 0 0,-1 0 0 15,3-1 0-15,-2-1-1 0,3 1 1 16,-3 1 0-16,4 0-1 0,1 0 0 16,0 2-1-16,5 1 1 0,1 2-1 15,-1-2-2-15,-2 3 4 0,1-1-3 16,-3 0 0-16,-3 1 1 0,0-1 0 16,-2-1 2-16,-1-1 0 0,-3-3 3 15,0 1-1-15,1-1 11 16,0 0-13-16,2 0 2 0,2 0-1 15,2 0 2-15,0 1-1 0,0 1-2 16,-2 0-1-16,-2 2 1 0,-1-2 0 16,-3 0 0-16,-2 0 0 0,1-1 1 15,-5 0 1-15,2-1 0 0,2 0 0 16,-3 0-2-16,1 0 2 0,1 0-2 16,-1 1 0-16,-2 0-1 0,1 0-1 15,1 1-1-15,-2 0 0 0,3 0 2 16,1 3 0-16,0 0 0 0,2 1-2 15,-1-1 1-15,-1 1 1 0,-3 1 1 16,-4-3 0-16,-3 0 1 0,-1 0 1 16,-4-1-1-16,-1-2 1 0,-3 1-2 15,0-1-12-15,-1 1-46 0,0-2-13 16,-1 1-48-16,0 1-26 0,-1-1-14 16,-1 2-62-16,-1 0-117 0,2-1-107 15,-4-1-292-15</inkml:trace>
  <inkml:trace contextRef="#ctx0" brushRef="#br0" timeOffset="1452.92">7890 5657 780 0,'0'0'43'0,"0"0"-43"0,0 0 127 16,0 0-26-16,0 0 52 0,0 0 3 16,0 0-26-16,28 65-29 0,-26-44-10 15,1-1-6-15,-3 4-20 0,1 1-16 16,0 2-17-16,2 1 23 0,-2 1-6 16,1 0-17-16,-1 1-2 0,-1 1-11 15,1-3-6-15,1 1-10 16,1-2 10-16,3-1-11 0,0-5 11 15,0-3 10-15,2-4 26 0,-3-4 15 16,-1-3-12-16,2-2-7 0,-3-4-12 16,0-1 2-16,0 0-9 0,-1 0-10 15,4 0-3-15,-2-3-9 0,0-3-4 16,0-1 0-16,1-2-4 0,-1-1 2 16,1-2-11-16,4-2 10 0,-3 0 1 15,2 1 1-15,-1-3 0 0,3 3 0 16,-2 0 0-16,1 1 1 0,0 0 0 15,-2 4-2-15,-2 2 0 0,-3 2-11 16,0 4-19-16,-2 0-62 0,0 7 49 16,0 3 33-16,0 4 12 0,-1 2 12 15,-2 4-12-15,0 1 0 0,-4 1-2 16,-1 2 2-16,-1-1-2 0,1 1 2 16,-2-3 2-16,-2-1-2 15,1-4 0-15,-4-3 0 0,-2-7 0 16,0-4 2-16,-3-2 27 0,-3-11-6 15,-1-5-7-15,-2-5-14 0,4-1 17 16,2-3-6-16,2 1-13 0,6 1-9 16,3 2-189-16,6 2-139 0,3-1-112 15,0 5-366-15</inkml:trace>
  <inkml:trace contextRef="#ctx0" brushRef="#br0" timeOffset="2258.51">8429 5563 448 0,'0'0'988'0,"0"0"-851"15,0 0-69-15,0 0 0 0,0 0 33 16,0 0-3-16,17 59-24 0,-10-36-6 15,2 0 4-15,-2 4-27 0,0 2 4 16,-1 1-10-16,3 3-10 0,-3-2 0 16,0 1-16-16,-1-1-10 15,-1-2 10-15,-2-1-12 0,0-3-1 16,-2-3 1-16,0-4 12 0,0-4-13 16,-2-3 1-16,2-4 0 0,0-3 28 15,0-4 1-15,0 2 21 0,0-2-9 16,5 0-19-16,-1-2-23 0,1-2 2 15,-1-3-2-15,2-3-1 0,0-1-12 16,0-3 13-16,1 0-1 0,-1-5 0 16,3 3 1-16,0-1-1 0,0 1-2 15,0 3 3-15,-1 2 1 0,-1 3 1 16,-2 3-2-16,-1 1 3 0,-1 3-3 16,-1 1-22-16,0 0-26 0,0 6-4 15,-1 3 20-15,0 2 13 0,-1 3 16 16,0-1 3-16,0 3 0 0,-5-1 3 15,-1-1-3-15,-3 1 0 0,-4-3 2 16,-2-2 11-16,-2-1-13 0,0-2 13 16,-2-4-11-16,2-1 14 0,-1-2-14 15,1-3 17-15,1-5-15 16,-1-5 22-16,-1-5-10 0,-3-5 0 16,-1-1 0-16,4-1-16 0,2 4-94 15,6 4-275-15,9 6-183 0,1 5-464 16</inkml:trace>
  <inkml:trace contextRef="#ctx0" brushRef="#br0" timeOffset="11353.92">4763 7994 347 0,'0'0'313'0,"0"0"-245"15,0 0-3-15,0 0 36 0,0 0 235 16,0 0 9-16,0 0-156 0,0 0-69 16,0 0-26-16,17 12-16 0,-10-11-10 15,-2-1 13-15,0 0 6 0,2 1 1 16,-2-1-4-16,2 0-13 0,2 0-13 16,0 0 0-16,1 0-13 0,3 0 0 15,-4 0 4-15,3-2-8 16,0 2-8-16,0-3-15 0,-3 2-17 15,3-1 0-15,-4 2 0 0,2 0 10 16,-2 0-11-16,0 0-3 0,-4 0-10 16,-1 0 12-16,-1 0-12 0,-2 0-3 15,0 0-10-15,0 0-3 0,0 0 6 16,0 0 1-16,0 0 3 0,-2 0 18 16,-2 3 1-16,1-3 12 0,-6 3 11 15,0-3 3-15,-4 0-7 0,-2 0-3 16,-2 0-3-16,-1 0-10 15,0 0-2-15,0 0 1 0,-1-2-1 16,1 1-1-16,-1 0-1 0,1 1 0 16,2 0-1-16,4 0-1 0,-2 0 3 15,1 0-1-15,4 0 1 0,0 0 0 16,4 0 1-16,0 0 25 0,2 1-1 16,2-1 8-16,0 0-8 0,1 0 14 15,0 0 9-15,0 0-7 0,0 0 4 16,0 0 10-16,0 1-4 0,0-1-3 15,2 0 3-15,1 0-19 0,4 0-31 16,-2 0-1-16,7 0 2 0,-3 0-2 16,5 0-1-16,2 0 0 0,3 0-2 15,3 2 2-15,0-2 0 0,1 0-1 16,2 1-1-16,-3-1 2 0,3 0 1 16,-4 0 1-16,1-1 1 0,0-1-1 15,-2 1-1-15,-2-2-1 0,-1 3 0 16,0-1-12-16,-4 1 10 15,-5 0 0-15,0 0-13 0,-6 0 14 16,-2 0-27-16,0 0-35 0,0 0-12 16,-1 0 41-16,-7 0 32 0,1 0-9 15,-4 0-17-15,-5 1-42 0,0-1-64 16,-4 0-80-16,2-4-173 0,3 1-405 16</inkml:trace>
  <inkml:trace contextRef="#ctx0" brushRef="#br0" timeOffset="15318.47">5834 7882 38 0,'0'0'39'15,"0"0"-23"-15,0 0-14 0,0 0 33 16,0 0 40-16,0 0 69 0,0 0 45 16,0 0-189-16,0 0 2 0,5-7 15 15,-5 7 93-15,0 0-5 16,0 0 48-16,0 0 0 0,0 0-68 16,0 0-43-16,0 0-3 0,0 0 10 15,0 0 39-15,0 0 29 0,0 0 7 16,0 0-4-16,0 0-26 0,0 0-29 15,0 0-16-15,0 0-13 0,0 0-14 16,0 0-22-16,1 0-1 0,1 4 1 16,1 2 0-16,-1 1 13 0,-1-2 10 15,0 3-7-15,1 1 13 0,-2 1 13 16,0 3 10-16,0-1 7 0,1 2-8 16,0 1-15-16,0-3 3 0,-1 1-7 15,0 0-3-15,0 0-26 0,0 0 9 16,0-1-8-16,0-2-3 0,0 2 0 15,0-2 1-15,0-1 14 0,-1-1-15 16,0-3-1-16,0 2 3 0,1-1-2 16,0-1 3-16,0 0-4 0,-1-1 0 15,1-1 2-15,0 0 1 16,0-1-1-16,0 1 0 0,0-2 2 16,-1 1-2-16,1-2 0 0,0 1 0 15,0-1 17-15,0 0 4 0,0 0 13 16,0 0 9-16,0 0-3 0,0 0-10 15,0 0-16-15,0 0-15 0,2 0 15 16,-1-2-16-16,3 1-22 0,-1-1 18 16,2 2 2-16,-1-1-20 0,1 1 20 15,2 0-2-15,0-1-11 0,2 1 14 16,-1 0 0-16,4-1 1 0,-1 1 1 16,2-1 0-16,1 0-1 0,3 1 0 15,-1 0-2-15,3 0 2 0,0 0 2 16,1 0 2-16,1 0-4 15,1 0-4-15,2 0 3 0,-1 1 0 16,4 1 0-16,-4 0 0 0,1 0 0 16,-3 0 1-16,-3 0-2 0,-2 0 1 15,1 0-1-15,-4 0-2 0,-2 1 1 16,1 0 0-16,1-1-13 0,-6 3 15 16,3-3-1-16,-5-1 2 0,2 1 2 15,-2-1 11-15,-2 0 3 0,1 0-3 16,1 0-10-16,-3-1 13 0,0 1-13 15,-1-1 20-15,0 0 9 0,0 0-13 16,0 0-6-16,0 0 3 0,1 0-3 16,2 0-11-16,-2 0 1 0,1 0 14 15,-2 0-14-15,0 0 13 0,1 0 0 16,0 0-13-16,-1 0 0 16,2 0 10-16,-1 0 13 0,-1 0-4 15,0-1-18-15,0 0 21 0,-1 0-9 16,1 0-12-16,-1 0-2 0,1-1 1 15,-1 1 10-15,1-1-11 0,-1 2 0 16,1-3 11-16,0 0-11 0,0 2 1 16,0-2 13-16,-1-1-3 0,1-1-12 15,-1-2-1 1,0 1 0-16,0-3-1 0,0-2-1 0,1 1 2 0,-1 3-2 16,3-1 1-16,-3 3 1 0,0-1 1 15,0 2 2-15,0-1-2 0,0-1-1 16,0 2 0-16,0-1 0 0,0 1 0 15,0 1 2-15,0-2 0 0,0 2-2 16,0 2-38-16,0 1-136 0,0 0-248 16,1 2-246-16,10-1-910 0</inkml:trace>
  <inkml:trace contextRef="#ctx0" brushRef="#br0" timeOffset="17609.16">6710 7968 97 0,'0'0'1361'0,"0"0"-1221"16,0 0-33-16,0 0 30 0,0 0-20 15,0 0-27-15,0 0-12 0,0 0-36 16,0 0-42-16,1-4 0 0,-1 12 36 16,0 5 29-16,0 2-13 15,0 2-23-15,2 3-13 0,0 0-3 16,0 2 0-16,1-1-11 0,-2-1-2 16,-1-2-1-16,0-3 0 0,-1-3 1 15,-4 1-2-15,3-5 1 0,0-1-2 16,-1-2 3-16,2-1 3 0,0-2-3 15,1-2 12-15,0 0 43 0,0 0 26 16,0 0 0-16,5 0-39 0,0 0-42 16,6-1-1-16,4-1-1 0,0 0-1 15,4 0 1-15,1 0 2 0,5-1 0 16,-1 0-2-16,4 2-11 0,-3-2 13 16,3 1 0-16,1 1-2 0,-1 1 1 15,3 0-11-15,0 0 11 0,1 3-1 16,-1 0 1-16,-4 1 0 0,-1-1-1 15,-4 2 1-15,-1-1-3 0,-2 0 2 16,-4-1 1-16,-1 1 0 0,-2-1-1 16,0-1 2-16,0 1 0 15,-1-1 0-15,-1 0-1 0,1 0 0 16,-2-1 1-16,0 0 2 0,-4 0 0 16,4 0-2-16,-4-1 14 0,0 0-14 15,1 0-1-15,-2 0 1 0,1 0 0 16,-2 0 19-16,1 0 14 0,-1 0 15 15,-1-2 10-15,-1-3 6 0,0-1-6 16,-1-4-19-16,0-2-14 16,0 0 4-16,-2-3-13 0,-2-2-15 0,-1 1-1 15,-1-2-1-15,2 2-1 16,0 3-11-16,0 3-73 0,4 0-140 0,1 4-155 16,5 1-609-16</inkml:trace>
  <inkml:trace contextRef="#ctx0" brushRef="#br0" timeOffset="40649.35">5137 8971 161 0,'0'0'176'16,"0"0"7"-16,0 0-60 0,0 0-74 0,0 0 65 15,0 0 98-15,0 0-140 16,0 0-26-16,53 17 12 0,-40-17 7 15,-2 0 17-15,2 0-1 0,0-2-9 16,3 0-10-16,0 0-4 0,4 0-9 16,2 0-4-16,1 1-2 0,2 1-14 15,5-2 0-15,1 2 4 0,2 0-1 16,3 0 1-16,4 0-1 0,-1 0 0 16,6 0 4-16,0 0 0 0,13 0-7 15,7 2 13-15,9 1-6 0,6-1-7 16,-4 0-9-16,-7 1-8 0,-4-2 5 15,-2 1-4-15,2 1-10 0,1-2 23 16,0 2-4-16,0 0-2 0,0 0-4 16,1 0-13-16,-1 0 17 0,-1 1-7 15,0-2-11-15,-2 1 14 0,1 0-16 16,1-3 2-16,-2 3-2 16,2-3-1-16,-1 0 1 0,1 1 1 15,1-1 1-15,1 0 0 0,2 0 0 16,0 1-1-16,2 0-1 0,3 0 2 15,-2 0-2-15,5 0 0 0,-2 0 0 16,6 1 1-16,-2 0 0 0,5 0-1 16,-2 0 0-16,2 1-1 0,-3 1-1 15,-1-1 2-15,-7-1 1 0,1 1 28 16,-9-1 10-16,-2 1-14 0,-3-1-8 16,-5 1-4-16,-9-1-12 0,-7-1 2 15,-10 0-2-15,-3-1 0 0,6 0-1 16,-1 0 1-16,2 0 0 0,-2 0 0 15,-6 0 2-15,-2-2-1 16,-3 1 0-16,-3-1 0 0,-3 2-2 16,-2-1-1-16,-3 1-1 0,-3 0-2 15,-2 0-15-15,-2 0-17 0,-2 0-22 16,0 1 23-16,0 1 34 0,-3 1 1 16,-1 0 19-16,0 1-17 0,0-3-2 15,-2 1-52-15,-2-1-96 0,0-1-96 16,-2 0-126-16,-4-4-151 0,3-3-291 15</inkml:trace>
  <inkml:trace contextRef="#ctx0" brushRef="#br0" timeOffset="119778.08">6567 10017 758 0,'0'0'39'16,"0"0"-10"-16,0 0 52 0,0 0 17 15,0 0 117-15,0 0-111 0,0 0-6 16,0 0 39-16,0 0-62 16,-7 40-23-16,-4-37 42 0,0-1 29 0,0-2 10 15,-4 2-3-15,-1-2-29 16,-1 0-24-16,-3 0-19 0,-3 0-19 15,0 0-10-15,-6 0-3 0,1-2-6 16,-6-2-1-16,-3-2-3 0,0 1 16 16,-6 0 7-16,-6 0 3 0,-10 1 3 15,-13 1 7-15,-3 2 9 0,4 0 0 16,2 1 6-16,1-2 4 0,-3-5-7 16,-1 0-13-16,-6-1 7 0,2-1-7 15,-1 1-13-15,-2 3-15 0,0-1 2 16,4 3-3-16,-5 1-9 0,2 2 2 15,-2 0-14-15,0 0 11 0,1 2-9 16,-3 3 9-16,1-1-9 0,-1 0 19 16,0 2 10-16,0-3 6 0,0 3 0 15,-4 0-13-15,2-1 7 0,2 2-10 16,2 0-19-16,11 0 0 16,16-3-1-16,14 1-2 0,15-2-15 15,8 1-87-15,0 0-44 0,3 1-52 16,0-1-36-16,9 2-78 0,4 0-196 15,0-3-501-15</inkml:trace>
  <inkml:trace contextRef="#ctx0" brushRef="#br0" timeOffset="131847.93">6578 9986 638 0,'0'0'104'0,"0"0"-84"15,0 0 175-15,0 0 4 0,0 0 29 16,0 0-72-16,0 0-9 0,0 0 2 16,0 0-35-16,13-35-43 0,-13 27-9 15,0 0 3-15,0-4 0 0,0-1-7 16,0-1-10-16,-2-3-9 0,-2-3-10 15,0-1-29-15,2-5 3 0,0-2-3 16,-2-2 0-16,3-3 0 0,-2-2 1 16,3 0 0-16,0-1 1 0,0 2 11 15,0 0-12-15,0 3 0 0,0 2 12 16,0 4 13-16,0 3-10 0,0 1 10 16,2 3-13-16,-1 3-11 0,-1 0-1 15,0 3 25-15,0 0-13 0,0 5-12 16,0 2 1-16,0 3-2 0,0 1-36 15,-1 1-19-15,-3 0-6 0,0 0 45 16,-3 0 16-16,-2 3 2 16,-3 1 1-16,0 0-2 0,-3 0 15 0,-2 1-13 15,-6 0 13-15,1 1-3 16,-7-2-13-16,-2-2 3 0,-3 0-2 16,-3-1 12-16,-3-1-12 0,-4 0 15 15,-8-4-16-15,-11-1 0 0,-14-7-22 16,-4 1-4-16,2-4 10 0,-1 1 16 15,1-1 3-15,-3 1 0 0,-2 2 0 16,0 0-3-16,1 3 1 0,0 2 0 16,2 1 0-16,1 2-1 0,0 0 0 15,2 0 2-15,-4 0-1 16,1-1-2-16,-1 0-2 0,0 1-8 16,3 1 11-16,3 1 1 0,1 1 1 0,0 0-1 15,4 0-1-15,1 0 18 16,2 0-18-16,0 1-1 0,3 0-12 15,13 0 11-15,9 0-1 0,11 0 3 16,4 1-33-16,-4 2-2 0,-2 1-1 16,-3 0 7-16,5 1 29 0,4 0-3 15,2 0-7-15,5-2-9 0,2 0 6 16,3 0-7-16,2-2 20 0,3 2 1 16,1-3-1-16,1 3 17 0,-3-3-17 15,1 1 0-15,0-1 1 0,-2 1 1 16,1 1-1-16,3-1-1 0,0 2-23 15,4-1 23-15,1 1-1 0,0-1-34 16,2-1 33-16,0 1 2 0,1-1-2 16,0-1 4-16,0 2 13 0,0-1 14 15,1-1-10-15,-1 3-17 0,0-2 18 16,0 1-10-16,-1 0-7 0,-2 1-2 16,1 0 0-16,0 1 2 15,-1 0 36-15,-1 1 3 0,1-1-13 16,0 1-16-16,0 1-10 15,0 2-2-15,0-2 12 0,0 3 0 0,2 3-11 16,-2 1-1-16,0 5 12 0,0 3-9 16,-1 4 15-16,2 2 4 0,0 3 2 15,1 1 1-15,1-2-10 0,1 2-16 16,0-2-17-16,0-1-1 0,1-1 17 16,0-2-9-16,0-1 10 0,-1-2 0 15,0 0-1-15,0-4 1 0,-1-2-26 16,-1 0 0-16,-1-3-12 0,1-3 12 15,1-1 0-15,-1 0 3 0,0-1 20 16,1 0-10-16,-1-2 12 0,0 0 1 16,1 0-2-16,-1-1 2 0,1 0-1 15,1-1-2-15,0 0 0 16,0-2 3-16,0 0 0 0,0 0 16 0,0 0-3 16,0 0-9-16,1 0 9 15,0 0-12-15,1 1 15 0,1 0-16 16,1 1 3-16,1-1 20 0,2 1-10 15,3 1 16-15,2-1-10 0,4 1 33 16,0 0 3-16,3-1 6 0,-1 0-22 16,4 0-37-16,2 1-2 0,-3-1 0 15,4 2-78-15,1-1-122 0,2 0-153 16,1-1-232-16,-5-2-593 0</inkml:trace>
  <inkml:trace contextRef="#ctx0" brushRef="#br0" timeOffset="140115.06">5362 11055 73 0,'0'0'597'0,"0"0"-425"0,0 0 288 16,0 0-187-16,0 0-62 0,0 0-9 15,0 0 9-15,0 0-59 0,0 0-36 16,-44-38-25-16,43 37-1 0,1 0-10 16,0 1 11-16,0-1 2 0,0 1 16 15,1-1-29-15,3 0-42 0,2 1-12 16,4 0-10-16,3 0-3 15,1 0 3-15,3 0-4 0,1 0-8 16,2 0 18-16,2 0 0 0,6 0 10 16,2 0-9-16,4 3 2 0,3 1-3 15,11 3 4-15,12-1-4 0,-5-2-6 16,-7 0-13-16,-6-2 13 0,-8-2-14 16,9 0 1-16,10-1 10 0,10-2-13 15,9 1-1-15,4 2-1 0,-9 0 2 16,-3 1-3-16,-17 2-10 0,-10-1 11 15,-9-2 1-15,-4 0 1 0,5 0 1 16,2 0-1-16,2 0 3 0,-6-1 0 16,0-2-3-16,-6 0 0 0,0 1-16 15,-7-1-9-15,1 2-29 16,-5 0-58-16,-5-1-73 0,2 2-62 16,-4-2-140-16,0 1-434 0,-1 1-613 15</inkml:trace>
  <inkml:trace contextRef="#ctx0" brushRef="#br0" timeOffset="141827.42">7057 9746 1068 0,'0'0'625'16,"0"0"-401"-16,0 0-22 0,0 0-44 15,0 0-31-15,61-25-34 0,-38 19-25 16,7-1-7-16,2-1 7 0,6 1-20 16,11-3 7-16,13-1-23 0,14-1 7 15,8-1-7-15,3 2 0 16,-5 5 13-16,-5 1 0 0,2 2-7 16,3 2-12-16,-1 1-13 0,0 0-13 15,1 3 0-15,-2 2-1 0,-4-1 1 16,-7 2-2-16,-11-1 0 0,-13-1 1 15,-13-1 1-15,-8-1 10 0,1 0 3 16,0 0 3-16,-1-1-14 0,-9-1 11 16,-5 0-10-16,-7-1 35 0,-3-4-38 15,-6-3-54-15,-9-1 6 0,-6-3 22 16,-8 0 10-16,-7-1 0 0,-7 0 14 16,-10-2 0-16,-11 1-1 0,-10-4 2 15,-3 3-1-15,7 0 1 0,14 3 0 16,17 4-2-16,11 2 3 0,3 0 1 15,-3 2 44-15,3 0-13 0,3 0-12 16,7 3-19-16,12 0 1 0,3 0 90 16,13 1 43-16,7-1-56 15,16 1-50-15,20 0-26 0,19 6-1 0,10 3-1 16,5 5 0-16,-3 3-1 16,-6 3 0-16,-1 4-3 0,-3 3 0 15,-4 4 3-15,-7 7 0 0,-13-3 0 16,-12-1 0-16,-8 10-2 0,-15-6-2 15,-9 0 3-15,-9 3-11 0,-22-4 8 16,-32 8 3-16,-28 3-18 0,-12-4-19 16,-1-9-156-16,8-13-117 0,13-11-206 15,21-5-756-15</inkml:trace>
  <inkml:trace contextRef="#ctx0" brushRef="#br0" timeOffset="142785.35">9732 9644 722 0,'0'0'1575'0,"0"0"-1404"15,0 0-45-15,51-37 16 0,-40 22 3 0,-2 3-62 16,1-1-28-16,-4 3-26 15,-1-1-1-15,1 5 1 0,-2 2 16 16,0 4 6-16,2 3-51 0,0 9-25 16,1 6 25-16,4 4 11 0,1 7 5 15,1 3-3-15,3 1-10 0,0 1 13 16,4 2-13-16,0 0 13 0,0-2 10 16,3 0 19-16,-1-3 2 0,-2-5-8 15,-2-3-8-15,-4-7-15 0,-2-7-3 16,-7-5 9-16,-3-4 42 0,-1-10-64 15,-1-8-21-15,0-16 5 0,-7-21 3 16,-7-19 11-16,-1-10-11 0,-5-1-28 16,-1 1-4-16,-2 4 4 0,-3 4 15 15,-4 0 23-15,1 9 1 16,3 12 1-16,6 13 1 0,4 13 0 16,7 6 0-16,-2 2-1 0,2 2 1 15,3 1 0-15,5 9 19 0,1 4 16 16,0 5-35-16,4 0-6 0,3 3-29 15,0 5 13-15,4 2 22 0,-2 0 24 16,2-1 17-16,1 0-9 0,-3-3-19 16,4-2 15-16,1-4 17 0,4 0 2 15,4-7-28-15,5-3-6 0,7-4-11 16,15-3 8-16,14-2-10 0,15-4-13 16,10 0 10-16,-3 1 0 0,-3 2-19 15,-11 8-1-15,-1 6-91 0,-1 6-45 16,-9 3-56-16,1 6-64 0,-11-3-209 15,-16 0-653-15,6-5 4 0</inkml:trace>
  <inkml:trace contextRef="#ctx0" brushRef="#br0" timeOffset="143485.98">10500 9235 758 0,'0'0'1298'0,"0"0"-1100"15,0 0-82-15,0 0-3 0,0 0 10 16,0 0-10-16,0 0-10 0,0 0 19 15,0 0-35-15,-58 37-30 16,42-35-22-16,-1-2-6 0,0-1-6 16,2-5-7-16,-2-4 9 0,3-4-6 15,-2-2-19-15,3-5-35 0,1-3-122 16,0-2-87-16,0-2-78 0,7-3-304 16,1 1-449-16,2 7 517 0</inkml:trace>
  <inkml:trace contextRef="#ctx0" brushRef="#br0" timeOffset="143655.97">10348 8947 931 0,'0'0'515'0,"0"0"-252"15,0 0-175-15,31 63 42 0,-19-36 13 16,1 3-49-16,1 3-39 0,4 1-6 16,-1 2-11-16,5-2-25 0,-4 1-13 15,0-2 13-15,0-3-13 0,-2-3-45 16,0-6-247-16,-3-3-247 0,-4-9-434 15,8 2 490-15</inkml:trace>
  <inkml:trace contextRef="#ctx0" brushRef="#br0" timeOffset="143857.56">10780 9426 1243 0,'0'0'1096'16,"0"0"-1038"-16,0 0 33 0,0 0 73 15,-55 2-54-15,29 2-39 0,2 3 15 16,-6 1-2-16,-1 3-43 0,0-1-15 16,-2 0-13-16,-3 1 0 15,1 0-13-15,-1-1-84 0,1 0-105 0,2-1-79 16,1-2-237-16,4 1-278 16,10-2-271-16</inkml:trace>
  <inkml:trace contextRef="#ctx0" brushRef="#br0" timeOffset="144202.28">10282 9610 902 0,'0'0'1169'0,"0"0"-887"0,0 0-153 16,57-28-3-16,-36 20 38 0,-1 1-61 16,3 2-45-16,0 3 0 0,-3 2-4 15,1 0 4-15,-1 6-29 0,-3 5 0 16,-2 2-29-16,-3 4-2 0,-1-1-21 15,-7 0 1-15,-1 1-10 0,-3-3 16 16,-4-1-13-16,-3 0 26 16,-1-4-17-16,4-2 8 0,-2 0 8 0,4-2 4 15,2-1 14-15,3 0 54 16,7 1-27-16,6 1-37 0,5 1-2 16,4 0 10-16,1 2-11 0,1 0 2 15,-1 3-2-15,-7 0-1 0,-2 0 35 16,-6 2-3-16,-5 1-5 0,-5 1-27 15,-1 1-12-15,-8 1 12 0,-4 1-13 16,-4-1-9-16,-1 1-90 0,-3-2-84 16,0-1-49-16,2-3-126 0,3-2-298 15,7-4-555-15</inkml:trace>
  <inkml:trace contextRef="#ctx0" brushRef="#br0" timeOffset="145254.7">11272 9521 498 0,'0'0'1799'0,"0"0"-1583"0,0 0-106 15,0 0 71-15,42-55-14 0,-32 48-13 16,2 4 2-16,-3 3-35 0,2 0-35 16,-1 10-54-16,-4 3-4 0,-2 7-6 15,-2 4-22-15,-2 2-3 0,0 1-13 16,-6 1 13-16,-4-2-16 0,0-1 3 15,-4-5-47-15,-2-2-20 0,0-5 0 16,0-4 13-16,0-6 19 0,4-2 19 16,2-1 13-16,0-4 6 0,6-6 10 15,0-3-20-15,1-4 20 16,3-2 2-16,1-2 1 0,5 0 0 16,0-3 13-16,5 4 0 0,2 1 9 15,0 3 10-15,2 7-3 0,2 6 15 16,-1 3 36-16,-1 12-29 0,1 7-28 15,-2 9-1-15,1 7-3 0,-1 6-17 16,-6 2-1-16,0 3-1 0,-6 3-2 16,-2-1-1-16,0 1-10 0,-8 1-3 15,-2-1-3-15,-4-4 3 0,-3-6 3 16,0-5-41-16,0-9-58 0,-1-7-54 16,-1-11-62-16,3-7-130 0,4-5-320 15,3-10-393-15,4 0 400 0</inkml:trace>
  <inkml:trace contextRef="#ctx0" brushRef="#br0" timeOffset="145563.1">11424 9153 748 0,'0'0'1616'0,"0"0"-1442"16,34 69-77-16,-17-27 38 0,3 17-38 15,5 11-39-15,-4 5 38 0,-1-8-16 16,-6-15-22-16,-5-18-26 0,-6-10-17 16,-2-9-15-16,0-3-1 0,-1-2-37 15,0-3-23-15,-2-7 4 16,-3-4 21-16,0-10 34 0,2-4-1 16,3-3-10-16,0 0 13 0,8 4 39 15,1 5 15-15,5 6 7 0,2 6 22 16,2 2-35-16,2 7-48 0,-2 7-13 15,-1 0-6-15,-2 1 6 0,-3 2-6 16,0-2-6-16,-7 0-145 0,0-2-161 16,-2-5-694-16,3-3-640 0</inkml:trace>
  <inkml:trace contextRef="#ctx0" brushRef="#br0" timeOffset="146235.79">12024 8810 1057 0,'0'0'811'16,"0"0"-438"-16,0 0-354 0,0 0 30 15,0 0 83-15,0 0-25 0,-40 65-33 16,29-37 26-16,5 5 6 0,0 3-6 15,4 13-1-15,2 15 13 0,13 15-22 16,7 10-45-16,6 0-10 16,3-3 12-16,-1-11-5 0,0-8-23 15,-3-13-6-15,-6-14-1 0,-4-12-12 16,-4-8-46-16,1-2-149 0,2-4-119 16,2-6-153-16,-7-7-872 0</inkml:trace>
  <inkml:trace contextRef="#ctx0" brushRef="#br0" timeOffset="147845.84">12880 8747 225 0,'0'0'401'0,"0"0"332"0,0 0-404 15,0 0-157-15,0 0 10 0,0 0 3 16,0 0-43-16,0 0 3 0,0 0-19 16,0 0-26-16,-1-22-26 0,-2 21-19 15,-5-1 9-15,1 1-3 0,-4 1-10 16,1 0-6-16,-2 0-6 0,-3 3-10 16,1 1-17-16,-1 1 1 0,2 3-10 15,-2 0 0-15,-1 1 10 0,1 2-10 16,1 1-3-16,-2 4 1 15,2 0 1-15,0 2 0 0,3 1-1 16,1 1 2-16,-1 3-1 0,5 1 1 16,-2 1 13-16,3 1-3 0,2 2-11 15,-2 0 0-15,0 1 11 0,2 0-13 16,1-1-14-16,1-1 13 0,0-3 0 16,0-2 1-16,1-2 2 0,0-3 0 15,0-1 2-15,2-1 8 0,1 1 4 16,3-2-3-16,1 0-11 0,-2 2 1 15,3-1 1-15,-3-1-1 0,1 0 10 16,1-1 12-16,-4-3 7 0,0-2-7 16,1 0-9-16,0-2-14 0,0-1 0 15,-3 1 2-15,1 0-2 0,0 0-2 16,1 0-2-16,2 2-11 0,-3 0 11 16,0-1 1-16,0 1 1 0,-2-2 0 15,2-2 1-15,-1-1 18 16,0-1 35-16,0-2 25 0,2 0-25 15,-1 0-19-15,1 0 6 0,0-2-13 16,0-1-9-16,5 0-3 0,-2-2-3 16,2 0 5-16,-1-1-2 0,4-1-3 15,-3 0 6-15,4-1-7 0,-1 1 10 16,-1-1 25-16,3-1-3 0,0 2-15 16,-2 2 2-16,3-1-6 0,0 1-5 15,1 2 5-15,0 2-10 0,0 1-2 16,0 0-10-16,2 3 13 0,-1 3-1 15,1 1 10-15,0 3-12 0,1 2-13 16,0-2-1-16,-1 1-1 0,-2 0-11 16,-1-1 1-16,-4 0-32 0,1-1-136 15,-4 4-113-15,-1 2-65 0,-3 0-146 16,-1-2-762-16,2 5-254 0</inkml:trace>
  <inkml:trace contextRef="#ctx0" brushRef="#br0" timeOffset="149253.12">13303 9267 330 0,'0'0'252'15,"0"0"471"-15,0 0-277 0,0 0-128 16,0 0-59-16,0 0-26 0,0 0-85 16,53-16-38-16,-43 29-59 0,-1 3-25 15,1 4-1-15,-5 4 14 0,-1 2-13 16,-3 3-7-16,-1 0-6 0,-2 0 2 15,-4-1-15-15,-5-4-2 16,-2-2-11-16,2-7 0 0,-3-4 10 16,0-6-10-16,1-3 12 0,3-2 1 15,0-9 10-15,2-4 9 0,2-5-19 16,3-3-71-16,-1-2-80 0,2-3-20 16,1 1-19-16,1-1-186 0,0 0-160 15,3 2-252-15,1 6 224 0</inkml:trace>
  <inkml:trace contextRef="#ctx0" brushRef="#br0" timeOffset="149490.16">13311 9008 822 0,'0'0'1237'15,"0"0"-958"-15,0 0-150 0,32 68-6 16,-19-40-20-16,-2 5-39 0,-1 3 10 16,3 1-3-16,-1 3-10 0,-4 2-6 15,5-2-17-15,-7-1-25 0,0-4-13 16,-2-7-52-16,-3-6-148 0,-1-9-112 16,1-7-372-16,-1-6-779 0</inkml:trace>
  <inkml:trace contextRef="#ctx0" brushRef="#br0" timeOffset="149772.16">13460 8503 1942 0,'0'0'696'0,"0"0"-429"16,60 4-33-16,-34 10 22 0,11 17-136 15,6 17-21-15,5 24 18 0,0 16 2 16,-9 12-31-16,-10 4-22 0,-11-3-22 16,-6 3-34-16,-8-2-10 0,-7-4-29 15,-14-1-125-15,-10-10-111 0,-6-13-33 16,2-18-157-16,6-21-864 0</inkml:trace>
  <inkml:trace contextRef="#ctx0" brushRef="#br0" timeOffset="153414.09">9992 10333 307 0,'0'0'133'0,"0"0"105"0,0 0-10 15,57-10-136-15,-33 7-11 0,2 0 14 16,6 0-8-16,2 0-12 0,2-1 0 16,7 2 20-16,-1-1 12 0,5-2 4 15,8 0 2-15,9-2-25 0,13-2-4 16,3 0-19-16,1-1-19 0,-5 2-17 16,-1 0-26-16,5-1-1 0,3 1 0 15,4-3-1-15,7 1 2 0,1 0-3 16,6-1 0-16,5 0-1 15,-1-2 1-15,6-1 0 0,1 1 1 0,1-1 2 16,3-1 26-16,3-1-3 16,0-1-7-16,-2 1 7 0,4-1 13 15,-2-2-7-15,1 3 7 0,-2 1 0 16,3 2-6-16,1 4-14 0,-1 3-6 16,1 5-11-16,-2 1 0 0,-2 1-2 15,-3 2 0-15,-2 3-29 0,-1 0-19 16,-2 3-72-16,0-1-71 0,-2 0-59 15,3 0-95-15,0-3-114 0,-27-2-271 16</inkml:trace>
  <inkml:trace contextRef="#ctx0" brushRef="#br0" timeOffset="161563.06">5735 10036 786 0,'0'0'130'0,"0"0"-81"16,0 0 26-16,0 0 52 0,51 13-6 15,-35-10-30-15,4 0 3 0,1-1 7 16,4 0-10-16,3 0-10 0,1-1 4 15,4 1 80-15,7-1-64 16,-4-1-20-16,6 2-29 0,-2 0-38 16,-1 3-14-16,-2-1-2 0,-3 1-14 15,-7-1 13-15,-3-1 3 0,-7 0 0 16,-6 0 0-16,-2-3-1 0,-8 3-28 16,-1-1-42-16,-1 2 12 0,-11 1 59 15,-4 1 14-15,-6 0-1 0,-10-2 17 16,-2-2-28-16,-7-2-1 0,0 0 0 15,-4-1-1-15,4-2 0 0,-2-3 0 16,4 4-1-16,0 0-1 0,3 0 1 16,2 2-2-16,4-1 1 0,4 1 1 15,3 0-1-15,6-1 2 0,8 1 1 16,2-1 0-16,5 1 19 0,2 0 41 16,2 0 33-16,6 0-74 0,6 0-20 15,2 0-26-15,4 0 24 16,9 3-2-16,-1 0-9 0,4 0 12 15,2 0 1-15,0-3 1 0,2 0 2 16,-2 0-1-16,-5 0 1 0,-1 0-2 16,-7 0-1-16,-8 1 0 0,-6 1-3 15,-7-1-59-15,-8 0-42 0,-8-1 17 16,-5 0-1-16,-10 0 17 0,-3 0 25 16,-5-4 27-16,-10-1 19 0,-12 0 0 15,8 0-2-15,7 2 2 0,2 0 2 16,15 2-2-16,-3 0 0 0,0 1-1 15,9 0-1-15,8 1-15 0,10 4-77 16,5 2-39-16,13 3-7 0,5 0-173 16,-2-1-423-16</inkml:trace>
  <inkml:trace contextRef="#ctx0" brushRef="#br0" timeOffset="163318.26">3572 10156 314 0,'0'0'483'0,"0"0"-219"0,0 0-23 16,0 0-53-16,0 0 30 0,0 0 29 15,0 0-26-15,0 0-37 0,0 0-35 16,-36-53-36-16,41 46-39 0,4 1-25 16,5 2-49-16,2 1-7 0,9 2-12 15,5 1 16-15,5 0-10 0,5 2 9 16,1 1 3-16,-3 3-1 0,-6-3 1 16,-5 2-1-16,-8-2-1 0,-8 1-16 15,-9-1-23-15,-2 0-20 16,-9 1 62-16,-8 0 1 0,-8-1 28 15,-13-2-3-15,-18 0-23 0,-11-1 20 16,-4 0 6-16,5 0-10 0,12-2 4 16,17-1-1-16,8 2 7 0,3-2 10 15,-3-1 0-15,-1 1-4 0,0 0 0 16,6-1-3-16,8 2 4 0,6 0 2 16,6 1 4-16,4-1 25 0,3 2 5 15,10 0-72-15,6 0-25 0,8 0 6 16,14 0 6-16,12 5-3 15,13 2-16-15,4 1-6 0,-15-1 6 16,-14-1 12-16,-18-2 4 0,-8 0 13 16,-4-2 1-16,-3 0-11 0,-8-1-9 15,-3-1-52-15,-15 0 38 0,-7-2 11 16,-6-3 24-16,-14-3 1 0,-16-4 1 16,-11-2 0-16,-4-1 18 0,13 4 10 15,15 0 10-15,18 5 9 0,6-1-19 16,-1 1 6-16,5 2-19 0,5-1-14 15,11 5-2-15,4 0-20 0,12 2 7 16,5 5-3-16,6 3-96 0,3-1-159 16,3 2-364-16,-7-4-888 0</inkml:trace>
  <inkml:trace contextRef="#ctx0" brushRef="#br0" timeOffset="187365.23">8130 12800 75 0,'0'0'183'0,"0"0"-89"0,0 0 46 15,0 0 115-15,0 0-99 0,0 0 98 16,0 0-97-16,0 0-40 0,0 0-16 16,-7-2 0-16,7 2 16 0,0 0 22 15,0 0 1-15,0 0-17 0,0 3-23 16,0-1-22-16,0 2-7 0,1 3 20 16,2 2-7-16,1 3-10 0,-1 3-22 15,1-1-14-15,1 2-9 0,-1 1-3 16,-2-2-10-16,-1 3-13 0,0-4 13 15,-1 1-12-15,0-2-3 0,0-1-1 16,0-2 0-16,0-2 1 0,0-2-1 16,0-2 0-16,0-1-1 0,0-2 0 15,-1-1-57-15,0 0-97 0,-1 0-35 16,-1 0-8-16,1 0-68 0,0 0-85 16,2-5-124-16,0 0-209 15</inkml:trace>
  <inkml:trace contextRef="#ctx0" brushRef="#br0" timeOffset="187725.07">8110 12701 725 0,'0'0'316'0,"0"0"13"0,0 0-82 16,0 0 30-16,0 0-15 0,0 0-35 15,0 0-36-15,0 0-30 0,0 0-16 16,0 0-30-16,39-18-47 0,-38 14-24 15,-1 1-15-15,1 1-10 0,-1 0-6 16,1-1-11-16,0 2-2 0,-1-1 0 16,0-1-2-16,0 1-14 0,0 1-35 15,-3-1-141-15,-3 1-101 0,0 0-86 16,1 0-237-16,3 0-529 0</inkml:trace>
  <inkml:trace contextRef="#ctx0" brushRef="#br0" timeOffset="201662.35">17207 11517 824 0,'0'0'1453'0,"0"0"-1246"0,0 0-36 15,0 0-10-15,0 0-38 0,0 0-24 16,0 0 26-16,0 0 6 0,0 0-20 16,-57-49-15-16,36 45-30 0,1 1-15 15,-2 3-7-15,-4 3-9 0,5 3-10 16,-2 5 0-16,0 1 7 0,3 4-1 15,2 0 7-15,0 2 0 0,4 1-16 16,-1-1 3-16,2 2 3 0,2-3 4 16,3-2-4-16,4 0 7 15,0-5-6-15,1-1-4 0,3-2 18 16,0-1 26-16,4 1 49 0,4 1-41 16,5-2-33-16,4 1-22 0,1 0-19 15,2-1-1-15,5 0-2 0,0 0 0 16,3-1 0-16,-1 3-3 0,3 1 2 15,-2 1 1-15,1 3-1 0,-2 3 0 16,-1 2-2-16,-3 3 0 0,-1 1 2 16,-7-1 1-16,-7 1 2 0,-3-1 14 15,-5 0-16-15,-4-3-1 0,-7 0-21 16,-2 0 10-16,-8-1 10 16,-2-1-17-16,-1-2 16 0,-6 0 0 15,-2-3-10-15,-5 2 11 0,-10-4-1 16,-15 0-22-16,-7-4-80 0,5 1-113 15,13-3-154-15,17-3-348 0,18 0-1000 16</inkml:trace>
  <inkml:trace contextRef="#ctx0" brushRef="#br0" timeOffset="202996.18">17753 11735 435 0,'0'0'248'0,"0"0"146"0,0 0-7 16,0 0-139-16,0 0-14 0,0 0 35 16,0 0-39-16,0 0-24 0,0 0 0 15,-15 1 3-15,15-1 8 0,0 0 6 16,0 0 2-16,0 0 1 0,5 0-71 16,3 0-53-16,0 0-5 0,3 0-4 15,3 0 6-15,1 0-31 0,3 0-19 16,1-1-15-16,-1 1-3 0,2-3-15 15,3 0 2-15,-2-1-17 16,-3 0-1-16,0-1-12 0,0 0-1 0,-4 1-11 16,2 0-47-16,-6 1-43 15,-4 0-4-15,-2 2-13 0,-2 1-37 16,-2 0-122-16,0 5-122 0,-2 4-7 16,-2 1-58-16,-5 0-168 0,0 3-96 15,0-4-19-15</inkml:trace>
  <inkml:trace contextRef="#ctx0" brushRef="#br0" timeOffset="203189.69">17741 11926 435 0,'0'0'1671'0,"0"0"-1186"0,0 0-157 16,0 0 2-16,0 0-9 15,0 0-65-15,50-18-52 0,-26 15-37 16,2 0-55-16,3 2-47 0,3-1-28 15,1 1-37-15,-3 0-3 0,0 0-77 16,-4-2-101-16,2 0-115 0,-5 2-166 16,4-3-527-16,-10-1-862 0</inkml:trace>
  <inkml:trace contextRef="#ctx0" brushRef="#br0" timeOffset="204385.65">18662 11436 483 0,'0'0'1326'0,"0"0"-1073"0,0 0-16 15,0 0-1-15,0 0-30 0,30 71-10 16,-24-45 10-16,0 6-43 0,3 3-33 15,1 4-19-15,-2 4-13 0,6 1-3 16,-5 0-10-16,2-2 0 0,1 0-7 16,-6-3-15-16,2-6-21 15,-4-3-14-15,-2-7-25 0,0-6 0 16,-2-8-3-16,0-5-17 0,0-4-34 16,-2-3-29-16,-2-7 80 0,-4-8 25 15,0-7-3-15,-5-7-21 0,0-3 0 16,3-5 0-16,-2-1 1 0,2 0 0 15,4 0 11-15,-3 0-10 0,3 0 11 16,4 0-2-16,0 2 4 0,0-1-13 16,2 3 13-16,0 1-6 0,0 2-10 15,5-1 0-15,2 4 0 0,5 4 15 16,3 3 7-16,4 5 13 0,5 7 2 16,-2 4 0-16,2 8-9 0,3 2-9 15,-4 10-3-15,0 2-14 0,-4 3 0 16,-1 2 1-16,-5-1-1 0,-5 2-1 15,-1-2-1-15,-5 0-19 0,-2 0 1 16,-5-2-1-16,-3-2 3 16,-1 0-2-16,-1-3-7 0,-4-2 6 0,6-1 4 15,1-2 2-15,3-3 12 16,4 0-1-16,0 0 2 0,0-2 25 16,5 0-3-16,6 0-22 0,2 1-3 15,5 1 2-15,1 0-1 0,0 6 0 16,0 1-10-16,3 3-1 0,-5 5 10 15,-5 1-12-15,-2 3-1 0,-5 0-3 16,-4 4 1-16,-1 2 18 0,-3 1 1 16,-2 2 11-16,-7-1-12 0,3 1-1 15,-4-3-11-15,-4-1-1 0,1-4 1 16,-4-1-1-16,-3-3-19 16,3-2-37-16,-3-4-63 0,-1-1-82 15,4-4-142-15,4-2-238 0,-1-1-590 16,8-4-136-16</inkml:trace>
  <inkml:trace contextRef="#ctx0" brushRef="#br0" timeOffset="204700.67">19159 10878 1682 0,'0'0'678'16,"0"0"-468"-16,0 0-68 0,0 0 93 15,0 0-52-15,-6 76-7 0,1-41-27 16,3 4-60-16,-1 1-72 0,-2 10-17 16,0-3-178-16,3-2-254 0,1-11-646 15,1 5-788-15</inkml:trace>
  <inkml:trace contextRef="#ctx0" brushRef="#br0" timeOffset="205323.8">19771 11524 859 0,'0'0'1456'16,"0"0"-1252"-16,0 0-14 0,0 0 71 15,0 0-117-15,0 0-48 0,0 0-4 16,0 0 36-16,0 0 30 0,0 0-6 16,-17 68-26-16,4-38-22 0,-1 1-32 15,-2 3-24-15,3 1-23 16,-3 1-22-16,2 0 0 0,1-2-3 15,1 0-15-15,4-3-80 0,-2-6-58 16,3-2-40-16,-1-6-48 0,4-4-90 16,-1-6-145-16,2-7-285 0,0 0-432 15,2-20 530-15</inkml:trace>
  <inkml:trace contextRef="#ctx0" brushRef="#br0" timeOffset="205532.18">19508 11605 210 0,'0'0'2100'0,"0"0"-1706"16,0 0-137-16,0 0-39 0,0 0-30 16,0 0-61-16,61 30 3 15,-41-12 6-15,2 4-26 0,3 1-34 16,-3 2-33-16,3 3-17 0,0-2-25 16,-1 2-1-16,-3-2-19 0,1 0-47 15,-4-4-63-15,-4-2-64 0,-5-4-64 16,-3-7-88-16,-5-5-151 0,-1-4-473 15,0-3-34-15,-2-15 464 0</inkml:trace>
  <inkml:trace contextRef="#ctx0" brushRef="#br0" timeOffset="205747.05">19890 10944 760 0,'0'0'801'0,"0"0"-512"16,0 0-42-16,0 0-49 15,0 0-50-15,13 67-6 0,-10-40 7 16,-1 2-43-16,1 0-67 0,-3 3-39 16,0 0-4-16,0 1-253 0,0-2-319 15,0-7-887-15</inkml:trace>
  <inkml:trace contextRef="#ctx0" brushRef="#br0" timeOffset="206211.08">20435 11432 1754 0,'0'0'516'0,"0"0"-393"0,4 53 74 15,2-26-13-15,1 5-72 0,0 2 29 16,1 1 19-16,0-1-61 0,-2-5-65 16,0 2-34-16,-1-6-35 0,1 0-233 15,-2-5-196-15,4-3-550 0,-3-6-305 16</inkml:trace>
  <inkml:trace contextRef="#ctx0" brushRef="#br0" timeOffset="206387.91">20572 11612 1598 0,'0'0'694'0,"0"0"-432"0,-61-1 3 15,36 3 78-15,0 4-187 16,1 3-102-16,3 2-15 0,3 0-20 16,3-2-19-16,1-1-1 0,4-2-38 15,2 0-120-15,6-3-177 0,2-2-345 16,0-1-974-16</inkml:trace>
  <inkml:trace contextRef="#ctx0" brushRef="#br0" timeOffset="207013.17">20956 11311 2472 0,'0'0'403'16,"0"0"-233"-16,22 69 115 0,-6-26-53 16,3 15-109-16,2-3 32 0,-1-4 43 15,-6-5-35-15,-3-8-39 0,1 4-21 16,-2 5-20-16,-2-6-27 0,-4-6-34 15,-3-6-22-15,-1-7-4 0,-1-8-23 16,-3-6-13-16,-2-6-1 0,0-3-5 16,0-10 2-16,-2-9 42 0,-2-7-16 15,-2-17-29-15,-2-13 10 0,-1-19-19 16,3-9-16-16,2 1 22 0,8 1 28 16,2 8 22-16,2 5-1 0,3 14-1 15,4 12 2-15,-2 12 2 0,2 9 30 16,4-2 8-16,1 3-2 15,5 0-4-15,0 10-15 0,2 8-9 16,2 5-10-16,-2 11-3 0,0 5-19 16,-3 7 20-16,-3 1-11 0,-5 4 13 15,-3 0-1-15,-5-2-1 0,-2-1-1 16,0-3-12-16,-3-2-1 0,-3-6-6 16,3-2 8-16,0-1 14 0,3-3 18 15,2-2 20-15,8-2-19 0,2 1-19 16,4-1-16-16,2-1 16 0,3 2-1 15,-4 2 0-15,0 3-1 16,-3 4-14-16,-3 7-12 0,-4 4 13 16,-6 5-1-16,-1 5 16 0,-4 3 0 15,-9 0 0-15,-1 2-12 0,-4-4-7 16,1-3-3-16,-5-7 2 0,4-5 1 16,0-6-18-16,2-6-51 0,6-5-92 15,2-5-89-15,3-3-117 0,5-9-167 16,0-1-819-16</inkml:trace>
  <inkml:trace contextRef="#ctx0" brushRef="#br0" timeOffset="207241.13">21502 10621 702 0,'0'0'525'0,"0"0"-60"16,0 0-354-16,0 0 2 0,2 72-25 16,1-48-20-16,3 3 13 15,0-1-13-15,-2 0-29 0,1-1-39 16,0-4 0-16,-1-3-113 0,0-3-134 16,3-3-111-16,1-5-61 0,-1-4-230 15</inkml:trace>
  <inkml:trace contextRef="#ctx0" brushRef="#br0" timeOffset="207427.27">21680 10439 1143 0,'0'0'804'16,"0"0"-532"-16,-5 64 26 15,1-24-50-15,-4 18-113 0,-1 9-26 16,-1 2 26-16,-2-1-33 0,2-8-48 15,4-8-52-15,-2-9-2 0,2-7-108 16,3-11-300-16,1-11-763 0,2 11-444 0</inkml:trace>
  <inkml:trace contextRef="#ctx0" brushRef="#br0" timeOffset="207835.83">22304 11198 1897 0,'0'0'525'16,"0"0"-441"-16,0 0 74 0,0 0 122 15,-37 52-69-15,20-27-35 0,0 3-23 16,-3 7-52-16,3 3-38 0,-1 2-25 15,0 2-9-15,4 1-7 16,-1-1-20-16,3 0-2 0,5-2-1 16,-1-3-50-16,3-3-97 0,1-7-120 15,-1-2-103-15,3-10-219 0,0-6-692 16</inkml:trace>
  <inkml:trace contextRef="#ctx0" brushRef="#br0" timeOffset="208063.37">22032 11266 2637 0,'0'0'331'0,"0"0"-177"0,0 0 92 16,0 0-122-16,51 31-108 0,-35-9 57 16,2 4 31-16,1 7 0 0,3 5-22 15,3 4-25-15,4 12-13 0,-2-4-30 16,0-2-14-16,-3-3-25 15,-7-12-37-15,0-2-93 0,-8-9-66 16,-4-10-66-16,-3-10-126 0,-2-5-278 16,-1-17-425-16,-1 3 100 0</inkml:trace>
  <inkml:trace contextRef="#ctx0" brushRef="#br0" timeOffset="208310.89">22465 10737 715 0,'0'0'1341'0,"0"0"-1166"0,-1 53 35 16,1-28-3-16,0 6-59 0,4-1 6 15,-1 0-19-15,-1-3-77 0,-2-4-56 16,0-4-2-16,0-4-19 0,0-6-81 15,0-7-96-15,0-2-78 16,4-5 26-16,0-11-314 0,2 1-730 16</inkml:trace>
  <inkml:trace contextRef="#ctx0" brushRef="#br0" timeOffset="208452.98">22609 10532 1372 0,'0'0'663'0,"0"0"-433"16,4 54 45-16,-4-22-65 0,3 15-88 15,2 12 7-15,2 14-1 0,0 5-68 16,1-3-48-16,-5-7-12 16,-1-17-64-16,2-10-279 0,-3-14-384 15,8 7-1093-15</inkml:trace>
  <inkml:trace contextRef="#ctx0" brushRef="#br0" timeOffset="213150.86">20936 10121 1266 0,'44'-62'0'16,"3"15"-3"-16,14 1-10 0,2 13 13 15,13 1 44-15,5 10 8 0,8 9-13 16,7 5-22-16,6 7-16 0,5 3-1 16,3 12-1-16,3 5-1 0,2 8 2 15,0 7 0-15,2 5-1 0,-2 9-25 16,1 5-32-16,-3 8-4 16,0 11 10-16,2 3 16 0,-7 9 20 15,-1 6 12-15,-8 9 1 0,-10 3-10 16,-12 3 13-16,-10 3 16 0,-15 1 69 15,-11 1-17-15,-19 3 14 0,-9 1 2 16,-13-2-22-16,-15 2-6 0,-17-2-17 16,-10-2-12-16,-14 0-25 0,-11-6 22 15,-12-1-5-15,-9-7-3 0,-10-3-12 16,-8-7 22-16,-7-7-13 0,-9-9 13 16,-3-7-24-16,-8-6-2 0,-10-8-42 15,-3-13 16-15,-2-9 6 0,0-12 4 16,2-13 16-16,5-7 0 0,4-17 2 15,5-15 0-15,5-12 1 0,6-17 10 16,6-11-9-16,7-14 9 0,9-12 0 16,10-9 29-16,10-9 3 0,13-10 4 15,14-8-33-15,15-9 4 16,14-7-7-16,13-7-10 0,10-1-2 16,10-3 22-16,14-4-10 0,12 0-10 15,14 6 30-15,15 9-32 0,14 11-1 16,20 11-91-16,19 12-280 0,-23 35-296 15</inkml:trace>
  <inkml:trace contextRef="#ctx0" brushRef="#br0" timeOffset="-210200.5">21560 12112 639 0,'0'0'248'0,"0"0"-124"16,64 12 29-16,-42-11-16 0,2-1 35 15,-3-1-55-15,3-6-32 0,0-2-14 16,4 0-2-16,3-3 12 0,6 1-13 15,12-2-13-15,16 1-16 0,20 4-10 16,10 1-3-16,-2 5-24 16,1 2-1-16,-11 2-1 0,4 5-2 15,0 1 0-15,-2 2 1 0,-9 0-1 16,-1 1 0-16,-9-2 1 0,-16 0-2 16,-13-2 0-16,-11-1 0 0,-6 2-13 15,-3 0 14-15,-3-1-15 0,-8 3-12 16,-6-2-20-16,-13-1 48 0,-21 0 1 15,-23-5 26-15,-28-2-9 0,-16-1-15 16,-10-7 14-16,0 0-15 0,4 1 0 16,-8 1 0-16,-1 2 1 0,-3 0 1 15,1 2 0-15,7 0 13 0,5 1 3 16,11 1-6-16,8 0-9 0,10 0 9 16,6 0-13-16,16 0 3 0,13 0 26 15,10-3 23-15,8 0 26 0,-2-1 19 16,3 2 3-16,2-1-23 0,9 2-31 15,5 0-27-15,7 1-17 0,0 0 27 16,8 0 20-16,6 0-24 16,9 0-25-16,6 0-3 0,15 0 0 15,18 0 0-15,19 0-1 0,9-3 3 16,4-3 0-16,0 1 1 0,-1-3 0 16,5-1 0-16,2-1-1 0,3 1 1 15,-2-3 0-15,-2 4-1 0,-2 1-2 16,-6 2-10-16,-4 0-3 0,-5 5-20 15,-11 2-12-15,-10 3-7 0,-19 1 13 16,-12-1 13-16,-7 0 0 0,0 2-7 16,-6 0 4-16,-1 1-13 0,-10 3-20 15,-6 1-9-15,-7 1 9 16,-12 4 32-16,-18-2 17 0,-18 1 13 16,-24-2-9-16,-16 0 12 0,-9-5 0 15,-1-4 1-15,2-2 0 0,-7 0 12 16,-4-2-10-16,2 0 23 0,2-1 0 15,2 0-6-15,6-2-7 0,9-4 6 16,6 1 1-16,12-2-4 0,16 0 3 16,16 1-3-16,15-2 10 0,6 2 16 15,4 0 7-15,4-2-1 0,4 0 14 16,10 1 12-16,4-2-35 0,15 2-39 16,19-2-12-16,19 1-1 0,30 0 0 15,14 1 10-15,7 2 0 0,-2 1-1 16,-8 4-8-16,2 1-1 0,3 9-91 15,2 3-77-15,0 4-169 0,6 0-219 16,-28-5-587-16</inkml:trace>
  <inkml:trace contextRef="#ctx0" brushRef="#br0" timeOffset="-199626.82">10848 14011 17 0,'0'0'53'0,"0"0"-37"16,0 0-14-16,0 0-1 0,0 0-1 16,0 0-1-16,0 0-71 15</inkml:trace>
  <inkml:trace contextRef="#ctx0" brushRef="#br0" timeOffset="-198368.41">7171 13998 118 0,'0'0'79'16,"0"0"6"-16,0 0-85 0,0 0-12 15,0 0 12-15,0 0 37 0,0 0 31 16,0 0 69-16,0 0 42 0,0 0-61 16,-4 16 25-16,4-15 98 0,0 1-127 15,0-1-26-15,3 1-7 0,1 1-19 16,3 0-7-16,5 0-2 0,2-2-11 16,4 1-10-16,4-2-6 0,6 1-13 15,5-1 0-15,14 0 4 0,11 0 2 16,17-1 7-16,8-1-10 0,1-1 4 15,0-1-4-15,1 1 3 0,3-1-15 16,6-1-1-16,5 1 20 16,2-3-1-16,7 1 21 0,2 1-8 15,2 0-2-15,7 4 2 0,3 1-15 16,1 0-18-16,4 1-2 0,1 4-1 16,3 2 1-16,-4 1-2 0,0-1-11 15,-3-1 10-15,-2 1-1 0,-2 0-9 16,-3-1 12-16,-2 1 0 0,-6 2 0 15,-9 0-1-15,-6 0 0 0,-11 1 1 16,-11-1 0-16,-7 2 0 0,-14-2-1 16,-14-1-1-16,-9-1 0 0,-8 0 0 15,0 0-10-15,-2 1 10 0,-4-1-23 16,-6 1-17-16,-8 0-12 0,-12 1 55 16,-6-1 11-16,-18 0 15 0,-19 2-7 15,-23-2-16-15,-17-1 0 0,-4-4 16 16,-1-3-17-16,1 0 2 0,-2 0-1 15,-5-3 10-15,-7-1-12 16,-3-1-1-16,-7 3 1 0,-2 2 2 16,-1 0 14-16,0 2 9 0,2 4 16 15,0 2-7-15,3 2-18 0,2 3-14 16,0 4 10-16,-1 0-11 0,-3-1 11 16,-2 1 26-16,-3-2 6 0,1 0 7 15,0 2-10-15,8-1-16 0,6 0-13 16,12 1-12-16,11-3-1 0,11 1 0 15,10-4 0-15,19 0 0 0,12-4 2 16,17-3-2-16,5 0 0 0,4-1 3 16,5 0-3-16,6 1-3 0,5-1 3 15,15-2 32-15,23 2 1 0,21-2-33 16,25-1-14-16,13 0-109 16,6-1-65-16,2-3-98 0,0-1-113 15,12-3-149-15,-26 1-175 0</inkml:trace>
  <inkml:trace contextRef="#ctx0" brushRef="#br0" timeOffset="-195932.82">5814 13446 3 0,'0'0'180'0,"0"0"38"0,0 0-55 15,0 0-26-15,0 0-59 0,0 0-6 16,0 0 23-16,20-55-27 0,-19 42 66 16,4 0-76-16,0-3 20 0,0 3 4 15,-1-2-4-15,3 0-13 0,0-1 6 16,4-1-9-16,0-1 3 0,3-1 4 15,3 1-40-15,6 1-26 0,4 2-1 16,5 5-2-16,13 2-13 0,11 5 10 16,13 6 3-16,-4 5 19 0,-12 5 20 15,-13 0-3-15,-8 1 3 0,4 4 0 16,8 6-23-16,6 8 1 16,-5 5-14-16,-2 4 10 0,-5 3 9 15,0 9-2-15,-7 11-17 0,-8 11-1 16,-8 2-2-16,-15-3 0 0,-6-10 0 15,-15-7 0-15,-5-1-2 0,-2-12 1 16,-1-9-12-16,6-6-13 0,-11-4 23 16,-13 6-17-16,-17-1 19 0,-5-8-1 15,2-15 2-15,2-12 13 0,1-17 0 16,-3-10 10-16,-4-7-10 0,4-7-10 16,2-4 10-16,6-4 3 0,9-3-3 15,8-7 6-15,5-3-18 0,3-4 11 16,8-2 17-16,2 0 13 0,10 3-10 15,9 4-3-15,5 14-29 16,13 10-3-16,5 11-26 0,18 0-217 16,38-3-216-16,-6 3-541 0</inkml:trace>
  <inkml:trace contextRef="#ctx0" brushRef="#br0" timeOffset="-191705.37">19719 10680 333 0,'0'0'78'16,"0"0"-65"-16,0 0 81 0,0 0-25 15,51-41-69-15,-32 41-33 0,2 9 33 16,6 3 35-16,2 6 17 0,-2 5 36 15,1 2 26-15,0 5 4 0,-7 4-60 16,0 12 8-16,0 15-34 0,-4 20 4 16,-6 9-20-16,-6 4 1 0,-5-1-1 15,-3-3-15-15,-4 4 18 0,-4 1-19 16,0 1-16-16,-3 0-7 0,0 0 20 16,-3 0-16-16,1-2-17 0,-5-3-16 15,-2-5 16-15,-1-7-16 0,-1-18-27 16,2-15 50-16,2-13 29 0,-1-9-1 15,-4-2-15-15,-7-2 16 0,-5-7 13 16,-1-10 6-16,2-8 14 16,-1-14 61-16,2-12-25 0,-1-17 9 15,1-23-39-15,2-24-6 0,2-16-31 16,14-6 14-16,5-4 13 0,11 3-6 16,2-8-10-16,3-6 0 0,11 2-13 15,6-2 0-15,8 5 0 0,6 5 0 16,4 6-2-16,5 14 1 0,2 9-32 15,5 16-139-15,5 12-200 0,-15 23-329 16</inkml:trace>
  <inkml:trace contextRef="#ctx0" brushRef="#br0" timeOffset="-187043.9">17331 12258 53 0,'0'0'56'0,"0"0"-4"0,0 0 36 16,0 0 16-16,0 0-6 0,0 0-23 15,0 0-19-15,0 0 9 0,0 0 29 16,9-48-16-16,-8 46 10 0,1 1-32 15,0 1 19-15,0 0-30 16,1 3-32-16,-1 4 23 0,-1 2 13 16,2 2 16-16,-2 3-19 0,-1 1-7 15,2 0 3-15,-1 1 10 0,1 2 0 16,0-2-6-16,1 1-4 0,-1 1-9 16,0-1-14-16,0 0 1 0,-1-1-19 15,1 0 15-15,0 0-15 0,1 1 3 16,-1-2-3-16,1-1 2 0,-1-1 0 15,-1-2-1-15,-1-2 9 0,1-1-11 16,-1-4-120-16,0 0-33 0,0-2 6 16,0-1-38-16,0-1-53 0,0-1-26 15,0-3-98-15</inkml:trace>
  <inkml:trace contextRef="#ctx0" brushRef="#br0" timeOffset="-186878.84">17421 11963 1505 0,'0'0'211'0,"0"0"-159"16,33-58-33-16,-27 43-17 0,3 1 24 16,-3 6-26-16,2 4-415 0,14 0-768 0</inkml:trace>
  <inkml:trace contextRef="#ctx0" brushRef="#br0" timeOffset="-183363.39">16924 11032 264 0,'0'0'209'0,"0"0"-206"16,0 0 131-16,51-36 3 0,-30 29-20 15,3 3-16-15,1-2 23 0,8 3 19 16,3 3-97-16,14 3 6 16,14 15 6-16,16 15-5 0,6 7-18 15,-5 8-12-15,-4 6-3 0,-12-1-17 16,-3 4 10-16,-4 7 16 0,0 6 13 15,-5 4 17-15,-10 5-7 0,-5 5 0 16,-15 2 0-16,-9 3-26 0,-13 4 6 16,-10 0-2-16,-12 3-27 0,-11 1 10 15,-4-4-12-15,-13-4 0 0,-3-9-1 16,-11-12 0-16,-5-9-1 0,-11-14-15 16,-4-10-4-16,-3-10-2 15,-2-10 5-15,-2-12 4 0,4-8-13 16,1-15 24-16,3-14 2 0,1-11 0 15,1-13 16-15,2-10-3 0,6-7 7 16,3-9-4-16,6-3 10 0,10-6 7 16,6-3 6-16,12-3-36 0,9-5 20 15,11-5 6-15,8-5-10 0,7 0 4 16,15-2 9-16,8 7-28 0,16 6 6 16,11 12-10-16,19 15-16 0,20 17-20 15,26 17-161-15,27 15-278 0,-25 12-324 16</inkml:trace>
  <inkml:trace contextRef="#ctx0" brushRef="#br0" timeOffset="-177134.61">3518 9971 97 0,'0'0'176'0,"0"0"68"0,0 0-19 15,0 0-45-15,0 0-89 0,0 0 42 16,0 0 154-16,52 4-128 0,-48-4-51 16,0-2-11-16,1 0-3 0,1-2-32 15,-1 1 16-15,2 0-3 16,-3-1-7-16,1 0-26 0,1 2-17 15,-1 0-25-15,1 1-23 0,-1 1 0 16,-1 0 10-16,-2 0 0 0,-1 0-3 16,-1 0-7-16,0 0-9 0,-3 0 32 15,-7 0 15-15,-3 1 1 0,-8 1 4 16,-3-1-1-16,-5 1-15 0,-3 0-1 16,-1 0-1-16,-1 0 0 0,1-1-1 15,2-1 1-15,3 0 1 0,1 0 0 16,3 0 0-16,5 0 10 0,4-3-11 15,4 1 11-15,3 0 0 0,5 1 10 16,2 0 22-16,1-1 39 16,0-1-42-16,7 1-42 0,6-1-10 15,5 1-6-15,8 0-3 0,15 2 6 16,12 0 12-16,16 3 0 0,1 1 0 16,-10 1 1-16,-15-1 1 0,-17-2 2 15,-1 0 33-15,0 2 2 0,1 0 8 16,0 1-17-16,-9 0-13 0,-6 0-16 15,-9 0-26-15,-4-1-16 0,-4 0 10 16,-8 1 30-16,-6-2 2 0,-8-2 19 16,-4-1-3-16,-4 0-14 0,-3-3 0 15,0-1-1-15,1 0-1 0,5 2 0 16,1 2-3-16,7 2-84 0,1 7-149 16,8 4-177-16,6 0-267 0</inkml:trace>
  <inkml:trace contextRef="#ctx0" brushRef="#br0" timeOffset="-175713.28">5186 15347 890 0,'0'0'13'15,"0"0"30"-15,0 0 38 16,0 0-6-16,0 0-43 0,-22-59 24 15,18 48-14-15,2 0-13 0,2-2 4 16,0 1-4-16,7-1 20 0,2-2 7 16,5 1-1-16,2 0-10 0,3-3 7 15,3 1-3-15,4 0-6 0,4-1-8 16,1 2-9-16,4 0-22 0,4 0 9 16,3-1-11-16,10-2-1 0,8-4-1 15,13-4 1-15,-1 0 38 0,2 4 19 16,-6 4 1-16,-4 11-14 0,2 4 1 15,4 3-20-15,0 7-24 0,5 6-2 16,-3 2-2-16,1 4-11 0,-2 1 10 16,-5 0 0-16,-2 6-13 0,-4-1 16 15,0 3 0-15,-13-1 2 0,-8 0 37 16,-7-5 7-16,-3 7-17 0,6 4-7 16,1 9-18-16,5 6 15 0,-8 1-18 15,-5 1 0-15,-8-1-1 0,-6-1-2 16,-7-1 1-16,-6-2 1 15,-2-2 1-15,-8-2 0 0,-5-1-1 16,-3 0-1-16,-2-3-1 0,-5 1 1 16,-3-4 1-16,-7 0 13 0,-4-2-11 15,-13 4 1-15,-15-1-2 0,-19 1 19 16,-4-5-17-16,-6-7 13 0,9-4-13 16,3-6 1-16,0 0-1 0,1-4-2 15,-1-1 0-15,0-4 0 0,3-2 0 16,2-3 1-16,4-2-2 0,-1-7 2 15,4-6 1-15,2-4 10 0,4-9-10 16,5-1 20-16,2-8-10 16,8 2 3-16,10 3-13 0,-3-11 13 15,1-12-16-15,-2-9 2 0,-3-9 11 16,11 2-12-16,9 5 0 0,8 0 2 16,7 3-1-16,9 1-2 0,4 4-81 15,13 8-33-15,4 11-48 0,3 7-46 16,18-3-39-16,22-9 10 0,36-7-141 15,27-1-128-15</inkml:trace>
  <inkml:trace contextRef="#ctx0" brushRef="#br0" timeOffset="-169661.66">9516 9018 929 0,'0'0'20'15,"0"0"68"-15,38-69 29 0,-19 40 17 16,6-3-14-16,-1-3 13 0,6-1-15 16,1-2-21-16,6 0-9 0,1-3-27 15,11-6 1-15,12-5-23 0,12-4-28 16,8 0-11-16,3 9-3 0,3 6 0 15,-1 9-32-15,12-2-56 16,5 3-20-16,12 1-12 0,12 1 19 16,6 2 29-16,10 1 26 0,6 4 23 15,8 3 26-15,4 4 0 0,5 4 0 16,5 1 13-16,1 3 65 0,4 3 20 16,-4 4 6-16,2 0-3 0,-4 3-14 15,2 8 1-15,-7 6-13 0,-5 6 3 16,-2 8-1-16,-9 10-15 0,-10 6-20 15,-9 7-26-15,-11 7-16 16,-10 4-2-16,-12 5-1 0,-11 5 2 16,-7 4 1-16,-10 6-23 0,-11 5-22 15,-9 3 6-15,-8 5 16 0,-13 2 22 16,-10 1 1-16,-13 2-13 0,-8 3-11 16,-19 0 24-16,-12 2 1 0,-17-1-1 15,-17-2 0-15,-15-3 0 0,-18-7 20 16,-16-3-10-16,-16-4 6 0,-16-4-16 15,-15-1 3-15,-12-6 10 0,-12-5 0 16,-11-6-12-16,-10-5 18 0,-8-10-6 16,-6-9 0-16,-3-9-13 0,0-9 0 15,1-11 1-15,3-13 3 0,4-15 12 16,6-17-13-16,7-14 0 0,4-13 14 16,6-15-5-16,9-10 47 15,6-12 18-15,12-13-12 0,11-10-39 0,17-10 12 16,19-10-5-16,23-3-20 0,25-3-11 15,31-3 14-15,30 2-6 16,27-1-10-16,36 2-2 0,28 5-15 16,30 8 1-16,29 13 14 0,30 11-117 15,30 14-163-15,34 7-188 0,-46 25-644 16</inkml:trace>
  <inkml:trace contextRef="#ctx0" brushRef="#br0" timeOffset="-49320.31">11603 7972 620 0,'112'-51'824'0,"3"4"-619"16,11 1-204-16,-10 16-1 0,0 9-1 16,3 7-12-16,4 9 13 15,-4 5-2-15,4 12-1 0,-3 10 0 16,-2 6-10-16,-3 9 11 0,-4 9-24 15,-5 10-49-15,-2 10-32 0,0 9-10 16,-5 10-23-16,-4 6-40 0,-2 7 47 16,-6 4 32-16,-9 5 16 0,-10 4 57 15,-9 1 28-15,-16 1 2 0,-12 2 14 16,-15-1 69-16,-16-1 42 16,-11 1 10-16,-20 1-65 0,-17 2-11 15,-18-3 18-15,-12 0-14 0,-16-4 13 0,-11-4 23 16,-10-4 3-16,-14-4-59 15,-8-3-9-15,-12-4-10 0,-11-3-6 16,-5-3-20-16,-9-12 1 0,-9-5 25 16,-6-10-23-16,-4-11 16 0,-6-9-18 15,0-10 0-15,-3-10 0 0,-1-13 2 16,0-7 10-16,-1-19-13 0,2-9 1 16,4-15-1-16,9-9 0 0,6-16 0 15,10-8 0-15,13-13 3 0,16-7 17 16,11-9-5-16,19-7-14 0,15-8 50 15,15-6 24-15,17-7-1 0,15-4-22 16,19-2-3-16,17-1 6 0,16 3-53 16,21 1 21-16,21 5-23 0,25 9 1 15,21 6-1-15,24 10 0 0,22 7-24 16,24 7-8-16,20 6-27 0,23 7-9 16,16 6-16-16,17 6-1 15,14 9 30-15,9 8 19 0,12 10 10 0,9 8-16 16,6 12 26-16,8 12 13 15,7 10-40-15,-2 16-67 0,5 15-50 16,1 10-175-16,-76-5-213 0</inkml:trace>
  <inkml:trace contextRef="#ctx0" brushRef="#br0" timeOffset="-41788.24">5418 10999 639 0,'0'0'173'0,"0"0"-82"16,0 0 105-16,0 0 123 0,0 0-153 16,-52 1-78-16,43 3-27 0,4 2-18 15,-2-1 18-15,3-1-12 0,1 0-4 16,3-3 24-16,0 1 25 0,0-2 94 16,0 0 64-16,6 0-91 0,4 0-103 15,3-3-32-15,6 0-23 0,2-1-1 16,7-1 0-16,6 1 24 0,1-3-23 15,13-1 10-15,13 1-10 0,12-3 14 16,0 2-1-16,-3 3-3 0,-17 3-1 16,-18 2 1-16,-8 0-10 0,-6 0 10 15,-2 0-13-15,0 0 0 0,-4 0 2 16,-4 0 1-16,-9 1-3 16,-2 0-20-16,-2 0-60 0,-10 1 48 15,-1 0 32-15,-8 1 2 0,-10 0 14 16,-12 0-14-16,-20 0 1 0,-21 0-2 15,-9-3 3-15,0 0-1 0,7-3 9 16,16-3-11-16,2 0 1 0,13-1-1 16,14 2 0-16,11 1 0 0,7 2 0 15,-1-2 0-15,2 1 0 0,5 0-1 16,8 1 1-16,7 0 25 0,4 0 96 16,10 0-32-16,9-1-61 0,8 1-26 15,16 1 0-15,20 0 0 0,20 1 0 16,14-2 1-16,2 2-1 0,3 0 13 15,-7 3-3-15,4 2 3 0,0 1-4 16,-5 3-11-16,-4 0 2 0,-11 2 9 16,-9 0 7-16,-15-2 1 0,-14-1-4 15,-12-3-13-15,-5 1 0 0,0 0-3 16,0 0 0-16,0 1 0 0,-7-1-1 16,-6-2-1-16,-3-4 0 15,-7 2 1-15,-2-2 0 0,-1 0-19 16,0 0-8-16,0 0-4 0,0 0-16 0,-1 0-16 15,-2 0-29-15,-4 0-16 16,2 0-20-16,-3 0-49 0,-2 0-32 16,-3 0-16-16,0-2-86 0,-1-1-121 15,1 0-143-15,2-2-220 0</inkml:trace>
  <inkml:trace contextRef="#ctx0" brushRef="#br0" timeOffset="-40741.51">6265 10373 240 0,'0'0'173'16,"0"0"-127"-16,0 0-43 0,0 0 62 15,0 0 0-15,-44-59 40 0,41 48-7 16,3-1 19-16,2 0 7 0,10-2-49 16,5 0-46-16,11 4-29 0,13 2-95 15,23 6-116-15,-4 2-318 0</inkml:trace>
  <inkml:trace contextRef="#ctx0" brushRef="#br0" timeOffset="-40528.34">5946 10585 363 0,'0'0'0'0,"27"-56"-36"16,-15 40-218-16</inkml:trace>
  <inkml:trace contextRef="#ctx0" brushRef="#br0" timeOffset="-38659.26">6017 13986 283 0,'0'0'241'15,"0"0"-94"-15,0 0-53 0,0 0-92 0,0 0 109 16,0 0 199-16,0 0-79 0,0 0-143 15,0 0-36-15,15-22 10 16,-12 17 6-16,2 0 13 0,2-1 7 16,0 1-13-16,3 1-11 0,-1 0-18 15,5 2-7-15,2 2 3 0,3 0 3 16,4 0 1-16,-3 0-1 0,2 4-13 16,2 1 1-16,-3 0-14 0,1 0 7 15,-1 0 3-15,-3-1 0 0,-1 0-6 16,-6 0-10-16,0 0-12 0,-6 0-1 15,0-1-19-15,-5 0-20 0,0 0 23 16,-1 0 16-16,-8-1 15 0,-3 0 17 16,-6 0-9-16,-3 0-10 0,-8-2-11 15,-4 0 1-15,-3 0-1 0,0-3 1 16,-7-1-1-16,3-2 1 0,-2 1-2 16,3-3 0-16,1 1 1 15,2 1-1-15,6-1 0 0,2 0 0 16,7 1-1-16,5 1 1 0,3-1 1 15,3 2 11-15,5-1 10 0,5 1 16 16,0-1-4-16,9 1-35 0,5 0-12 16,6 1 12-16,4 0 13 0,7 3 16 15,5 0 4-15,11 1-11 0,14 4-3 16,7 1 4-16,1 1 3 0,-13-1 6 16,-12-1-13-16,-14-3 4 0,-3 4-4 15,2 0-6-15,3 1-10 0,1 1 13 16,-6 0-14-16,-8 1-1 0,-9 0-1 15,-5 0-22-15,-5-1-1 16,-4 2 22-16,-7-1 1 0,-7 1 4 0,-8-2 8 16,-5 1 5-16,-5-5-15 15,-14-1-2-15,-9-3 2 0,-17-2 0 16,3-6 0-16,11-2 0 0,14 0-2 16,17 4 0-16,4 1-1 0,1-2 1 15,-5-1 1-15,1 0 0 0,10 2 1 16,3-1 1-16,9 2 13 0,6 2 12 15,2 0 15-15,10 0-43 0,7-1-16 16,5 3 0-16,8-1 13 0,8 1 0 16,9 1 0-16,-1 0-1 0,2 1 2 15,2 4 1-15,-10-1-1 0,4 2 0 16,-6 1-1-16,-4 1 1 0,-8-1 0 16,-8 0 1-16,-6-1 1 0,-8 0-16 15,-4-3-16-15,-3 0 32 0,-10 0 15 16,-4-1 8-16,-6-1-1 0,-5-1-9 15,-6-1-11-15,-3-4 0 16,-2-2-2-16,3-1 0 0,5 0-48 16,5 3-58-16,8 1-97 0,10 1-117 15,7 3-303-15,22 0-841 0</inkml:trace>
  <inkml:trace contextRef="#ctx0" brushRef="#br0" timeOffset="-35024.4">5465 15022 714 0,'0'0'3'0,"0"0"118"0,0 0 39 16,0 0 110-16,-62-52-146 0,46 39-43 15,0-3-6-15,4 0 6 16,5 1-29-16,0-1-6 0,4 0 6 16,3 0-10-16,7-1-22 0,4-1-20 15,11 3 0-15,12-3-20 0,20 3 17 16,23 2-17-16,14 4-2 0,10 4-60 15,6 3-25-15,-4 2 19 0,6 1 39 16,1 5 30-16,1 3 17 0,-7 4-11 16,2 4 13-16,-7 3 21 0,-3 7 90 15,-3 2-13-15,-6 8-33 0,-4 8-4 16,-5 3-18-16,-9 7-24 0,-6 6-3 16,-9 3-3-16,-6 4-11 0,-12 7 0 15,-8 2-1-15,-11 5 0 0,-13 3 1 16,-5 3 11-16,-17 1-12 0,-12-1 15 15,-8-1-16-15,-12-1-127 0,-7-3 36 16,-7-5 26-16,-9-6 26 16,-8-6 36-16,-6-7 0 0,-4-10-10 15,-8-11 13-15,-9-9 1 0,-6-11 15 16,-4-8 30-16,-5-10 71 0,-2-5 6 16,3-16-29-16,-1-11-12 0,3-12-11 15,5-12 0-15,4-8-6 0,4-11-13 16,4-6 3-16,8-8-10 0,6-3-9 15,13-4-1-15,8 1-22 0,16 4-12 16,12 1-1-16,21 6-2 16,19 5 0-16,18 4 1 0,29 5-27 0,22 4-92 15,28 5-58-15,30 6-30 0,26 1-149 16,-23 16-206-16</inkml:trace>
  <inkml:trace contextRef="#ctx0" brushRef="#br0" timeOffset="-30127.79">13145 12732 1649 0,'-15'-77'117'0,"8"13"-98"0,-4-7 53 16,-4 8 38-16,3-2-58 0,-4-4 19 15,1-2-2-15,0-1-24 0,-1-5-43 16,-1-1-1-16,-2-3 0 0,-4-5-1 15,1-3 0-15,-6-1 1 0,0-1 3 16,3 4-3-16,-3 1 1 0,6 4 1 16,1 3 7-16,3 3-9 0,0-1-1 15,-2 0 1-15,3 2 0 0,-1 1 0 16,1 2 38-16,-2 4 39 0,0 3-1 16,-2 3-12-16,1 11-10 0,7 10-17 15,-1 9-38-15,1 5 0 0,-4-6 3 16,-1-2-2-16,-6-5 1 0,1 4-2 15,-3 4 0-15,2 2-2 0,-4 5 0 16,2 3-11-16,-1 8 9 16,4 5-8-16,-3 6-1 0,6 3-4 15,-4 4 5-15,0 8 9 0,1 2-10 16,-3 4 12-16,0 5 1 0,-2 3 17 16,-1 4 21-16,1 4 1 0,0 3-7 15,1 4-3-15,1 0-9 0,2 2 5 16,-1 0-8-16,2-3 5 0,2 0 1 15,-1-4-7-15,3-4 3 0,1-4-19 16,4-3-3-16,3-3 1 0,-2-5 2 16,8-4 2-16,1-4-1 0,2-4 2 15,2-5 16-15,0-3 81 0,6-9-71 16,-1-9-28-16,2-5-1 0,3-6-1 16,4-15 0-16,5-11 1 0,6-13 0 15,10-2-2-15,2 2-11 0,3 9 12 16,5 9 0-16,4 2 0 0,5 8 1 15,9 6 35-15,8 10 71 0,7 7-17 16,6 10 20-16,5 10-26 16,6 7-13-16,9 16-10 0,8 14 1 15,14 19-20-15,10 19-6 0,14 23-13 16,11 27-19-16,2 20-3 0,-4 17-41 16,-2 11-280-16,-42-40-208 0,0-11-890 0</inkml:trace>
  <inkml:trace contextRef="#ctx0" brushRef="#br0" timeOffset="-27966.63">13401 13989 1315 0,'0'0'566'16,"0"0"-417"-16,0 0-149 0,0 0-84 15,0 0 41-15,0 0 40 0,-4 65 3 16,-7-36 3-16,-6 3 16 0,-2 4-19 16,-6 10-13-16,-5 11 13 0,-5 18 13 15,-3 7-13-15,1 1-10 0,-2 0 8 16,2-1 4-16,-11 2 25 0,-4 1 9 16,-9-1-17-16,-5-4 20 0,-7-4-28 15,-10-3-11-15,-9-4 0 0,-7-3 32 16,-5-2 11-16,-11-3 8 0,-3-1-2 15,-6 0 3-15,-1-3-4 0,-5-4-18 16,-5-4-1-16,-6-6-10 0,-3-8-19 16,-5-5 0-16,-6-10 0 15,0-7 0-15,-3-6 2 0,1-5 24 16,0-2 71-16,1 0 3 0,5-3 0 16,2-2-3-16,0-3-14 0,6-1-19 15,1-4-3-15,4-3-6 0,7-1-10 16,8 1-13-16,9-2 0 0,8 2-13 15,12 1 6-15,9 0-2 0,11 3-1 16,9 0-3-16,13 2 10 0,14 1-1 16,10 2-2-16,4 0-13 0,1 1-1 15,3-2-8-15,0 0 11 0,8-2 1 16,8 3 10-16,4-1 6 0,3 2-32 16,10-2-21-16,7 1-7 0,6 0 2 15,14 0 7-15,14 3 7 0,16 1-1 16,4 0 0-16,-1 1 10 0,-8-1-16 15,-17 1 17-15,-7 0 0 0,-12 0 2 16,-3 2 1-16,3-1-1 0,1 1-1 16,-1 0-2-16,-5 0-9 15,-8 0 10-15,-8 0-11 0,-7 1-25 16,-3 2-77-16,-12 1 28 0,-8 0 26 16,-10-2-6-16,-14-2 9 0,-16-2 0 15,-16-9 10-15,-10-1 25 0,1-2 21 16,3 0 2-16,6 3-1 0,1 2 1 15,0 2 2-15,6 4 21 0,15 3 9 16,12 0-13-16,15 3-15 0,11 4 12 16,-3 2-16-16,5 5 32 15,4 4 38-15,10 6 33 0,5 6 22 16,23 11-20-16,20 17-28 0,28 15-30 16,15 9-45-16,11-2-2 0,6 1 0 15,1-2 0-15,8 6 0 0,7 2-39 16,8 6-111-16,7-2-160 0,11-9-106 15,-32-22-583-15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3-26T14:36:04.5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1765 6644 345 0,'0'0'1019'15,"0"0"-932"-15,0 0-87 0,0 0-1 16,0 0 1-16,57-5 26 0,-39 7 23 16,3 2 6-16,1-2 1 0,1 0 6 15,0-1 9-15,-1 1-19 0,4-2-39 16,2 1-10-16,1 0-1 0,3-1 18 15,3 0 3-15,1 0 6 0,3 2-3 16,-2-1 0-16,1-1-3 0,-2 3-10 16,4-2-11-16,-2 1 0 0,0 1 0 15,3 0 0-15,-2 1 0 0,1 0 0 16,-1 1 1-16,3-1-2 16,-3 3 2-16,0 0-1 0,-2-1 11 15,-2 1-12-15,-6-3-1 0,-5 0 1 16,-7-2 3-16,-8 0-4 0,-3-1-20 15,-6-1-142-15,-5 0-206 0,-6 0-71 16,-2 0-200-16</inkml:trace>
  <inkml:trace contextRef="#ctx0" brushRef="#br0" timeOffset="371.95">2098 6395 966 0,'0'0'388'0,"0"0"-287"16,0 0-72-16,0 0 75 0,37-57-68 16,-18 51-35-16,8 3-1 0,3 3-20 15,6 0 7-15,12 9 10 0,10 4 0 16,18 9 1-16,2 2 0 0,0 4-1 15,-6 1 0-15,-8-2 0 0,-2 3 3 16,-2-1 0-16,-3 3 62 0,-9-4 19 16,-10-5-6-16,-9-1-23 0,-3-1-7 15,3 6 1-15,0 4-11 0,-3 5-9 16,-9-1 16-16,-11-1 14 0,-10-2 5 16,-22 2-2-16,-26-1 41 15,-25 0 7-15,-14-1-39 0,-5-5-46 16,4 0-9-16,9-1-12 0,1 3-1 15,1 5-145-15,6 1-157 0,5-4-201 16,22-9-725-16</inkml:trace>
  <inkml:trace contextRef="#ctx0" brushRef="#br0" timeOffset="14466.72">13666 4739 825 0,'0'0'160'0,"0"0"-157"0,-68-12 23 16,9 6 49-16,-28-2 6 0,-19 0 1 15,-11-1-11-15,-7 0-6 0,-7 2 27 16,-12-2 5-16,-10 4-25 0,-15 0-23 16,-11 3-20-16,-15 2-13 0,-4 0 4 15,-11 4-19-15,-12 1 2 0,-8 2 0 16,-12 0 10-16,-10-3 3 0,-9-1-16 16,-11-3 0-16,-7 0 0 0,-4-6 0 15,-9 0-2-15,1 0 0 0,1 0 1 16,-3 1 1-16,2 1 29 0,1 0 59 15,3 2 12-15,4 2 4 16,4 0-10-16,7 2-3 0,8 3-4 0,8 2-19 16,17 3-16-16,8 0-17 0,15 2-9 15,15 2-22-15,8 0-2 16,16 2-2-16,8 0 0 0,8 2 0 0,11 1-26 16,12 0-142-16,11 1-33 15,19 2-23-15,14-5-143 0,24-3-212 16,24-7-407-16</inkml:trace>
  <inkml:trace contextRef="#ctx0" brushRef="#br0" timeOffset="17867.41">4127 7241 3 0,'0'0'137'0,"0"0"111"0,0 0-78 16,0 0-43-16,0 0-36 0,0 0 98 15,0 0-49-15,0 0-84 0,0 0-21 16,45-36 11-16,-32 33-17 0,2-2-12 15,1 3-14-15,4-3 13 0,3 3-3 16,2-2 0-16,3 0 3 0,3 1 7 16,4-3 7-16,-1 3-8 0,5-2 4 15,0 1 4-15,-1 0-1 16,3 0 3-16,1 0-12 0,4 2-7 16,-1-3-11-16,8 2-2 0,8 0 2 15,12 0-2-15,0 0 1 0,-3 1 2 16,0 0-1-16,-5 0-2 0,1 1 0 15,2 1 0-15,0-1-1 0,0 1 1 16,-1 0 0-16,0-2 1 0,0 2-1 16,-1-1 0-16,1 1 2 0,2 0-1 15,0 0-1-15,3 0 0 0,-3 0 0 16,5 0-1-16,0 0 0 0,-2 4 1 16,1-2 0-16,-2 0-1 0,0 1 0 15,0 0 1-15,0 0 0 0,1 2-1 16,3 1 1-16,-1-1 1 0,4 2-1 15,-3 1 0-15,1-1 0 0,-1 1 0 16,0-2-3-16,0-2 1 0,-3 2 2 16,3-3 4-16,-3 1 15 0,-1-1-16 15,1 0 23-15,-3 0-23 16,0 0-2-16,2 0 1 0,0 0 1 16,0 0-2-16,2 0 1 0,0-1-1 15,1 0 2-15,3 1-3 0,-2-1 2 16,4-1-1-16,0 1 1 0,2 1-1 15,-1 0 2-15,-1-1-2 0,0 0 0 16,-1-2 1-16,2 1 0 0,-2-1-2 16,2 2 0-16,3-2 0 0,0 1 0 15,3 2 0-15,2 0 0 0,0 2 0 16,3 0-1-16,-2 1 1 0,2-2 2 16,-2 1-1-16,2-1 2 0,-1-1 0 15,-2 0 1-15,2-1-1 0,-2-1 0 16,1 1 10-16,1-2-13 15,-2 0 0-15,3 1-2 0,-3-1 2 16,5 0 0-16,-4 3 1 0,5-2-1 16,-4 2 0-16,4 2 0 0,-3-2 1 15,2 3 0-15,1-1-1 0,-1 0 2 16,3 1-1-16,1-1 1 0,1 1-1 16,-2-1 1-16,1 0 0 0,-2 1 17 15,2-2-2-15,0 1 9 0,-1-1 6 16,-3-2-3-16,3 1-16 0,-1-2 7 15,0-1-18-15,1 0 0 0,-1 0 0 16,3 0 1-16,1 0-2 0,3 0 0 16,1 0-1-16,2 0 0 0,-1 0 1 15,6 0 1-15,-3 0 0 0,3 0-1 16,1 2 1-16,1-1-1 0,0 1 1 16,0-2-1-16,3 0 0 0,-1 0-1 15,-1-3 1-15,2 0-1 16,-2-1 0-16,3-1 0 0,-1 0 0 15,2 0 0-15,1-2 0 0,-1-1 1 16,1 0 1-16,-1 1 0 0,2 1 1 16,3 0 0-16,-2 1 0 0,4 0-1 15,0 0-2-15,0-1 0 0,2 3 1 16,2-1 0-16,4 0 0 0,-2 0-1 16,-2 0 1-16,3-2-1 0,-2 0 0 15,1 0 0-15,1-2 0 0,0 2 0 16,1-3 0-16,-1-1 0 0,0 1 0 15,0-4 0-15,2 1 26 0,0-1 13 16,0 0 3-16,0-3 4 16,0 1-10-16,-2 0 6 0,1 0 3 15,3 1-3-15,-3 1-6 0,3 0-7 16,-3 5-16-16,-1 1 0 0,1 2-1 16,1 2-12-16,-3 1 0 0,1 2 0 15,-1 0 0-15,-2 1 0 0,-2 4-13 16,0 4-42-16,-2 3-62 0,2 5-58 15,-1 0-91-15,5 3-239 0,-32-6-484 16</inkml:trace>
  <inkml:trace contextRef="#ctx0" brushRef="#br0" timeOffset="42745.46">4251 8872 293 0,'0'0'232'0,"0"0"-180"16,0 0-51-16,0 0 201 0,0 0 206 16,0 0-206-16,0 0-85 0,0 0-3 15,0 0 32-15,-1-8-45 0,1 8-14 16,0 0-28-16,0 0-40 0,1 0-19 16,2 0-16-16,2 0 14 0,3 3 2 15,3 1 16-15,-1-1 10 0,3 0 3 16,0 0 10-16,3 0 10 0,0-1 9 15,3-1-9-15,0-1 2 16,4 0-12-16,-1 0 6 0,2 0 4 16,1 0-7-16,3 2-13 0,1-1-13 15,3 2-15-15,3-1 12 0,5 1 0 16,-1-1-10-16,4 0 13 0,3 0-3 16,8-1 0-16,12-1 3 0,7 0-3 15,5 0-9-15,-4 0-1 0,-2 0 13 16,-6 0 0-16,0 0 0 0,1 0 0 15,-1 0 0-15,2 0-13 0,3 0 10 16,1-1-9-16,-1 1 12 0,-3-2 0 16,1 0 13-16,-2 0 3 0,-1 1 0 15,-2-1 3-15,-2 0-3 16,-2 0-28-16,0 0 18 0,2-1-3 16,-4-1-15-16,4 2-3 0,2 1-1 15,1 1-1-15,2 1-2 0,1 6 0 16,4 3-13-16,2 5-42 0,1 5-64 15,6 4-90-15,6 5-89 0,7 0-88 16,-16-7-671-16</inkml:trace>
  <inkml:trace contextRef="#ctx0" brushRef="#br0" timeOffset="52863.74">12864 9041 317 0,'0'0'157'0,"0"0"29"0,0 0-13 16,0 0-82-16,0 0 248 0,50-27-222 15,-47 21-52-15,1 1 0 0,-4 1-23 16,0 1-19-16,-1 1-7 0,-5 1-16 16,0-2-2-16,-5 3-1 15,-3 0 3-15,-1 0 3 0,-5 0 0 16,0 0 0-16,-4 2 12 0,-2 2-15 16,-2 1 0-16,0 1 0 0,-2 0 0 15,-4-1 15-15,-5 1 14 0,-9-2 7 16,-10-3-7-16,-14-1 17 0,-5 0-11 15,1-3-12-15,6-1-3 0,7 3 19 16,-1-1-10-16,-3 1-6 0,0 0-7 16,-2 1 0-16,1 0-13 0,1 0 20 15,-2 0-10-15,1 4 6 16,2 2-15-16,2 2 15 0,-1 1-17 16,0-1 2-16,2 3-2 0,4 0 11 15,-2-2 6-15,1 0 4 0,3 0 3 16,-1 0 0-16,2 0 3 0,3 0 3 15,-4-1 4-15,0 1 0 0,-2 0 12 16,-4-3-3-16,-1 4-15 0,-4-2-5 16,0 0-21-16,0 1 9 0,1 0-12 15,0-2 0-15,2 3-1 0,4-1 0 16,1 0 0-16,2-1 0 0,2 1 0 16,1 2 0-16,0-4 0 0,0 1 0 15,-4-2 0-15,-1-2 0 0,-3-1 1 16,-1 0 0-16,-2-1 1 0,-4-2-1 15,0 0 1-15,-1 0 1 0,-2-2 10 16,2-1 4-16,-2 0-15 0,-1-1 14 16,-3-2-3-16,-1-3 0 0,0 0 9 15,0-2 1-15,1 0-4 0,5 0-3 16,6 0-15-16,3 1 2 16,13 0-2-16,11 3-1 0,9 2 0 15,2 2-1-15,-3-1 0 0,-1 2-3 16,-1 2-51-16,10 2-100 0,7 6-97 15,12 6-199-15,4-2-671 0</inkml:trace>
  <inkml:trace contextRef="#ctx0" brushRef="#br0" timeOffset="67296.17">16563 6985 1876 0,'0'0'247'16,"0"0"-247"-16,0 0-28 0,0 0 28 16,-51 19 58-16,36-7-9 0,2 3-10 15,5 1-17-15,-2 4 4 0,6 6 3 16,2 3 0-16,2 4-16 16,0 2-9-16,3 4-4 0,0 1 0 15,1-2 2-15,-1 0-1 0,0-2 2 16,-2-4-3-16,0-2-3 0,1-2 1 15,0-4 2-15,1-1 22 0,1-4 30 16,2-1 0-16,-1-2 6 0,3-2 10 16,-1 0-13-16,5 0-4 0,-1 0-19 15,2-2-12-15,4 2-4 0,2-3 0 16,3 0-14-16,2-2 11 0,6 0-10 16,4-3 0-16,6-2 10 0,10-3-12 15,12-1 2-15,16 0 1 0,4-5 25 16,2-4 9-16,3 1-9 15,-2 1-3-15,9 0-4 0,8-1-3 16,11 1-3-16,9 1-12 0,10 4 8 16,8 1-11-16,10 1-1 0,9 3 0 15,1 3 0-15,2 1 0 0,-1 1-1 16,-7-1 1-16,1 2 0 0,-2 1 0 16,-2 2-1-16,-1 0 1 0,-2 2-1 15,-4 2 0-15,-2-1 0 0,-9 1 0 16,-2 0 0-16,-12 0-1 0,-5-1 2 15,-10-1 0-15,-10 0-1 0,-11-3 0 16,-8-1 0-16,-10 1-1 0,-14-2 0 16,-11-4 0-16,-12 0 0 0,-8-1 0 15,1-1 1-15,0-1 1 0,-4-1 1 16,-6-1 2-16,-7 0 20 0,-4-2 7 16,-3-5-30-16,-8-4-20 0,-5-9 8 15,-7-6 10-15,-7-13 2 0,-6-17 17 16,-3-14 11-16,3-8 8 15,10-3 2-15,9 0-9 0,10 2-7 16,6-4-19-16,2 0 20 0,10 1-17 16,11 6-4-16,7 9-2 0,3 15 0 15,22 10-9-15,15 14-225 0,22 7-317 16,-7 5-931-16</inkml:trace>
  <inkml:trace contextRef="#ctx0" brushRef="#br0" timeOffset="72290.24">8843 8703 411 0,'0'0'114'0,"0"0"-85"16,0 0 85-16,0 0-22 0,0 0-21 16,0 0-2-16,0 0-7 0,0 0 10 15,54-35 12-15,-43 35-15 0,1 3-27 16,-1 1-3-16,0 4-10 0,2 3 14 16,-4 0-4-16,-1 3 6 0,-1 1-12 15,-2 4-17-15,-2 2 4 0,-1 3-20 16,-2 2 2-16,0 3 1 0,0 3-3 15,0-2-1-15,0 4 1 0,0 0 1 16,0 0 19-16,2 0-4 16,-1 1 8-16,2-2-24 0,1-1 0 15,-1-1 19-15,0-6-19 0,1 0 1 16,-3-7 0-16,2-1-1 0,0-6 3 16,3-3 29-16,-1-1 20 0,3-1 16 15,3-2-12-15,2 0-17 0,5 0-17 16,1-2-5-16,5-1-15 0,1-1 1 15,3 0 0-15,3-1 20 0,2-5-21 16,4-1 0-16,11-1-2 0,12-3 2 16,14-1-2-16,9 0 0 0,-1 1-13 15,0 1 12-15,-10 3 0 0,5 0 1 16,-1 0-1-16,-1 2-1 0,0 3 0 16,0 2 1-16,2 0 1 0,-3 3 2 15,-1 3-2-15,-4-1 1 0,-3-2-1 16,-4-3 0-16,-6 0 1 0,-8-1 1 15,-9-2-1-15,-9 0-1 0,0 0-2 16,6-2-1-16,6 2-10 16,4-1-3-16,-1 0 0 0,0 0 13 15,-5-1 1-15,-1 0-11 0,-4-1 13 16,-5-2 0-16,-4-2 1 0,2 0 0 16,-6-1 0-16,3-1-1 0,-6-2 0 15,-1 0-1-15,0-1 0 0,-1-2 2 16,-2-1 10-16,0 0-11 0,-3-2 0 15,-4-2 0-15,2 0 1 0,-4-1 0 16,1-1 3-16,-2 1 9 16,-1-2-13-16,1 1-78 0,3-1-75 0,2 1-94 15,3-1-37-15,8 3-130 0,-5 5-75 16</inkml:trace>
  <inkml:trace contextRef="#ctx0" brushRef="#br0" timeOffset="108918.46">16690 5791 1664 0,'0'0'237'0,"0"0"-178"16,0 0-17-16,47-55 68 0,-34 53-61 16,-1 7-49-16,2 13-17 0,0 17 17 15,-3 20 17-15,-4 21 28 0,-8 17-6 16,-14 7 9-16,-7 6-15 16,-4 4-14-16,-1 7-15 0,4 8 15 15,4 1-18-15,5 1 18 0,2-2-19 16,4-4-79-16,0-5 11 0,4-6 6 15,3-11 10-15,1-8 26 0,2-12 7 16,5-9-1-16,4-7-22 0,-2-15 3 16,-3-14-6-16,0-9-20 0,0-6-20 15,1 1-64-15,3 0-131 0,1-3-160 16,-1-8-274-16</inkml:trace>
  <inkml:trace contextRef="#ctx0" brushRef="#br0" timeOffset="109531.36">16709 5827 1487 0,'0'0'147'15,"0"0"-115"-15,45-69-3 0,-20 48 23 16,16-2-3-16,16 1-20 0,24-2-16 16,11 4-13-16,10 1-13 0,2 3 12 15,4 4-1-15,16 2-1 0,10 1 0 16,14 5 2-16,12 1-3 15,2 1-18-15,6-3-1 0,-1 0 10 16,2-4 12-16,-1-1 0 0,2 3 1 16,2 1 0-16,-2 1 16 0,-3 1-3 15,-3 1-11-15,-9 0 11 0,-4-1-10 16,-11-1 10-16,-11 0 10 0,-12-3 29 16,-14 1 6-16,-11-1-9 0,-11 2-7 15,-11-1-6-15,-17 0-17 0,-12 2 1 16,-15 0-19-16,-2 1 11 0,-2-1-11 15,-2 0-1-15,1-1 2 0,-6 2 13 16,-5 2-15-16,-6 0-1 0,-3 2-57 16,-1 4-98-16,-2 6 91 15,-3 5 39-15,-2 5 13 0,0 5-3 16,2 8 14-16,0 13 2 0,2 18 9 16,0 20 82-16,-2 14 49 0,-3 6 19 15,-1 6 6-15,-2 1-7 0,-2 11-35 16,-1 7-14-16,-1 4-25 0,1 1-16 15,-7-4-1-15,-1-3-6 0,-7-2-58 16,-1 0 32-16,0-1-18 0,2 2-16 16,7 6 15-16,11 5-16 0,11 7-215 15,8-34-340-15,17-5-723 0</inkml:trace>
  <inkml:trace contextRef="#ctx0" brushRef="#br0" timeOffset="113383.66">18078 7114 271 0,'0'0'639'16,"0"0"-463"-16,0 0-49 0,0 0-79 15,0 0-48-15,0 0-32 0,0 0 32 16,0 0 19-16,0 0 30 0,21 10 16 16,-29-3 7-16,1 1 13 0,-8 0-27 15,-1 1-6-15,-1 0-9 0,-6 1-24 16,-5-1 1-16,1-3-4 0,-1 0 0 16,-2-2-3-16,0-2-13 0,4-2 2 15,2 0-1-15,5 0 3 0,2-3 12 16,3 0 16-16,3-3 36 15,3 3-3-15,1-1-19 0,1 0-10 16,5 0-14-16,1 1 17 0,0-1-6 16,5-1-13-16,6 1-20 0,6 0-13 15,6 2-10-15,4 0 4 0,5 1 18 16,-2 0-11-16,-1 0 12 0,-5-1 20 16,-1 1-1-16,-4-4-3 0,-4 3-3 15,-1 0-12-15,-3 0-1 0,-6 2-2 16,1 0-21-16,-3 0-19 0,-1 4-23 15,-2 3 36-15,-3 5 29 0,-5 5 7 16,3 5-7-16,-4 4-254 0,4-3-384 16</inkml:trace>
  <inkml:trace contextRef="#ctx0" brushRef="#br0" timeOffset="127342.59">12501 12788 560 0,'0'0'78'0,"0"0"-78"0,0 0 215 15,0 0 17-15,0 0-128 0,0 0 0 16,0 0-19-16,0 0-17 0,0 0-13 16,0 0-55-16,-14-23-6 0,26 22-14 15,4 1 1-15,3 0 15 0,7 0 4 16,1 0 12-16,3 1 14 0,4 1 4 16,4 0 2-16,1 0-2 0,2 0-4 15,3 1 3-15,4 0 3 0,6 0 4 16,9 0-3-16,8 1 9 0,2 1-6 15,-6-1-4-15,-6 1-6 0,-4-1-6 16,0 1-7-16,3 0-10 16,-1 0 0-16,0-1 13 0,2 0-3 15,-2-1 0-15,5 2-13 0,0-1 2 16,2-2 0-16,-1 2 0 0,2 0 0 16,1 1 0-16,1-1 0 0,2 1 1 15,1-1 1-15,0-1-2 0,3 1 1 16,3-1-1-16,-1 1-2 0,4-2-1 15,-2 1-1-15,2-2-14 0,-3 2 16 16,0 0 0-16,-2 1 22 0,1 0-2 16,-4 0-17-16,2 2 13 0,-2-2-13 15,2 1 0-15,-2-1 10 0,0 0-11 16,1-2 1-16,-4-1-1 0,2-1-1 16,0 0 1-16,-2 0-2 0,2 0-3 15,1 0 1-15,-3-1 0 0,1-2-1 16,3 1 1-16,-2 1-2 0,3 1 4 15,-3 0 11-15,1 0 12 0,-1 1-7 16,-1 2 4-16,-2-1-1 16,2 1 0-16,-1-2 4 0,-4 1-7 15,0-1-12 1,2-1 9-16,-1 0-11 0,2-1 1 0,1-4 0 0,-3 2-2 16,1-3 1-16,-2-1 1 0,0 1-1 15,-3-1-1-15,-1 2 2 0,2-1 0 16,-5 1 1-16,-3-1 9 0,1 1-11 15,0-1 0-15,-4 0 1 0,0-1-1 16,-1 0 1-16,1-1 1 0,-1-1-4 16,-2 0-1-16,3 1 1 0,0 1-3 15,0 0 1-15,3 1-17 0,-2 1 16 16,-8 0 1-16,-8 1 0 0,-7 2 2 16,-5 2 2-16,4 0 10 15,2 0-12-15,4 1 0 0,0 8-223 16,-3 0-200-16,-8-2-319 0</inkml:trace>
  <inkml:trace contextRef="#ctx0" brushRef="#br0" timeOffset="131987.66">20328 12871 11 0,'0'0'163'15,"0"0"59"-15,0 0-69 0,0 0-68 0,0 0 3 16,0 0 26-16,0 0 19 16,0 0-87-16,0 0-7 0,35-41 23 15,-25 34 0-15,1 0-3 0,1 1-1 16,3 1-25-16,1 1-30 0,3 3 10 16,4 1-10-16,2 0 1 0,3 0 12 15,8 3-14-15,-1 1 11 0,4 2 0 16,3 0 7-16,3 2 2 0,-1-2 8 15,11 5-1-15,8 2 3 0,8 1-19 16,4 2 0-16,-4 0-10 0,-5-3-2 16,-7-2-1-16,0-1 1 0,0-3 12 15,-1-1 10-15,0-3 48 0,-2-1-6 16,-1-2 3-16,0 0-3 0,0 0 0 16,0 0-13-16,-1-1-10 0,1-1-22 15,1-1-4-15,-2 1 2 0,2 0-16 16,-1 0-2-16,0 1 0 0,2 1 2 15,1 0-1-15,0 0 0 0,1 2-1 16,3 2-1-16,-1 1 1 0,3 0-3 16,1 1-14-16,0-2 15 15,-2 1 1-15,0-2 1 0,-2 0 20 16,-2-3-4-16,0 0 3 0,-2-1 1 16,3-4-7-16,-7 1 0 0,2 0 0 15,-7 0-10-15,-10 1 16 0,-9 1-15 16,0 1-4-16,4 1-67 0,3 0-187 15,10 4-259-15,-14 1-572 0</inkml:trace>
  <inkml:trace contextRef="#ctx0" brushRef="#br0" timeOffset="154235.41">20167 12776 688 0,'0'0'111'0,"0"0"-56"15,50-4-54-15,-23 3 38 0,17 1-39 16,17 2 0-16,21 5 0 0,17 5 2 16,2-3-1-16,2 2-1 15,-1 0-1-15,7-1 1 0,11 5 18 16,5-2 21-16,4 3 26 0,3-1-32 15,0 0-7-15,0-1 20 0,-2 4 2 16,3 0-2-16,-5 4-23 0,-3 1-10 16,-8 1-11-16,-5-2-2 0,-8-1 1 15,-4-2-1-15,-5-3 0 0,-9-1 0 16,-6-2 11-16,-10-5 38 0,-16-2 0 16,-12-2-14-16,-15-3 4 15,-6-1-6-15,-2 0-10 0,-3 0 3 16,-1 0 0-16,-11 0 10 0,-4-1-36 15,-8-1-33-15,-12 2-12 0,-17-3 41 16,-20-1 4-16,-25-3 0 0,-14-1 1 16,-7-3 12-16,-6-1-12 0,5-3 12 15,-11-1-10-15,-3 0-3 0,-9 1-1 16,-1 2 1-16,-5 0 1 0,2 0 12 16,-1 1 3-16,3 2-3 0,-1-2-11 15,2 3-2-15,1-1-1 0,6 1-22 16,8-1 7-16,13 1 0 0,9 2-1 15,15 1 4-15,9 2 10 0,16 0-15 16,12 1 17-16,14 1 1 0,7-1-3 16,3 1 1-16,3 1-14 0,6 1 16 15,7 0 0-15,16 0 1 0,18 0 0 16,21 2 0-16,23 0 0 0,12-1-1 16,3-1-1-16,1 0-1 15,0-1 0-15,6-1-1 0,6 1 3 16,6 0 17-16,2 1-4 0,5 0-10 15,1 0 14-15,3 0-14 0,1-2 10 16,0-2 10-16,-2 0 16 0,-6 1 19 16,0 2 4-16,-4 1-16 0,-6 1-27 15,-1 3-3-15,-7 3-14 0,-10 0 2 16,-9-2 12-16,-9 0-13 0,-17-1 10 16,-12-1-11-16,-12 1 11 0,-10 2-10 15,4 1-3-15,-1 5-48 0,-7 0-79 16,-9 2-32-16,-7 3 9 0,-11-2 43 15,-19 5 25-15,-25-1 17 16,-24 0 19-16,-18 0 24 0,-13-7 2 16,-3-2 18-16,3-3 1 0,-9-2-14 15,-6 0 13-15,-5-2-10 0,-7-3 11 16,-6 0 1-16,-3-8 33 0,-1-4 55 16,-1-5-23-16,2-3-6 0,0 0 6 15,1-4-16-15,8-1-10 0,7-2 0 16,9-1-16-16,11-1-7 0,10 0 0 15,9 2 0-15,14-1-12 0,17 5 12 16,21 2 0-16,14 6 10 0,12 2-3 16,6-4 10-16,7 1 9 0,23-1-23 15,41 6-19-15,50 8-16 0,32 4 14 16,25 16 2-16,16 6 0 0,5 5 0 16,13 4 0-16,13 1-42 0,7 1-4 15,5 0 20-15,2 0 23 0,-1 5 2 16,-3 3 0-16,0 7-54 0,2 3-159 15,-58-10-305-15,4-4-212 0</inkml:trace>
  <inkml:trace contextRef="#ctx0" brushRef="#br0" timeOffset="-207445.21">22726 8426 2546 0,'0'0'396'16,"0"0"-265"-16,0 0 16 0,40 76 29 15,-23-33-65-15,2 19-22 0,7 18-20 16,2 9 1-16,-3 1 2 0,2-5 7 16,-8-12 3-16,4-5-10 0,-4-17-2 15,-4-16-30-15,-5-16-3 16,-4-9 44-16,1-7 3 0,-4-3-53 15,2-16-31-15,4-25-59 0,-3-34 39 16,5-36 20-16,-1-18 12 0,1-4-12 16,0 17-6-16,-5 25-19 0,-1 24 0 15,0 22-84-15,-3 20-130 0,0 8-76 16,5 2-70-16,2 3-313 0,1 0-616 16</inkml:trace>
  <inkml:trace contextRef="#ctx0" brushRef="#br0" timeOffset="-207199.93">23486 8717 2306 0,'0'0'617'0,"0"0"-406"0,0 0-54 16,52-31 14-16,-32 17-91 0,7-1-55 16,-3-4-25-16,3 1-3 0,-1 0-29 15,0 3-60-15,-4 4-124 0,-4 5-137 16,-3 6-234-16,-4 0-543 0</inkml:trace>
  <inkml:trace contextRef="#ctx0" brushRef="#br0" timeOffset="-207056.32">23651 8796 2812 0,'0'0'589'0,"0"0"-338"16,54 8-53-16,-23-5-35 15,4-2-163-15,6-1-81 0,5 0-76 16,7-7-33-16,10-13-61 0,-3 1-101 16,-10 0-205-16,-17 4-244 0,7-1-823 0</inkml:trace>
  <inkml:trace contextRef="#ctx0" brushRef="#br0" timeOffset="-206345.33">24578 8583 1199 0,'0'0'702'0,"0"0"-238"16,0 0-87-16,0 0-62 0,0 0-37 15,0 0-40-15,0 0-29 0,0 0-36 16,0 0-28-16,0 0-11 0,58-58-31 16,-39 44-10-16,3-3-34 15,4-1-25-15,5-1-25 0,5-2-9 16,5 2-19-16,-4 2-27 0,4 3-28 15,-6 4 12-15,-3 6-41 0,-7 4-34 16,-4 0-24-16,-5 4-40 0,-3 4-88 16,-6 3-142-16,-5 1-213 0,-2 1-28 15,0-4-761-15</inkml:trace>
  <inkml:trace contextRef="#ctx0" brushRef="#br0" timeOffset="-206153.34">24753 8590 2756 0,'0'0'414'0,"0"0"-280"15,8 57 76-15,-6-32-23 0,1 3-127 16,1 0-10-16,1 0 20 0,-2-5-55 16,-1-1-15-16,-2-4-37 0,1-5-80 15,0-7-130-15,-1-6-167 0,0-9-334 16,2-10-271-16,1 3-191 0</inkml:trace>
  <inkml:trace contextRef="#ctx0" brushRef="#br0" timeOffset="-205999.82">24819 8435 1176 0,'0'0'1345'0,"0"0"-1023"16,0 0-39-16,24 54-121 0,-18-22-34 16,5 7-23-16,-3 9 31 0,2-3-38 15,-3 3-45-15,2 1-34 0,-5-6-19 16,5 2-25-16,-4-6-107 15,-1-8-97-15,-1-11-74 0,2-9-201 16,-1-10-202-16,0-1-894 0</inkml:trace>
  <inkml:trace contextRef="#ctx0" brushRef="#br0" timeOffset="-205660.13">25089 8568 1231 0,'0'0'644'15,"0"0"-400"-15,0 0 53 0,41 58 42 16,-24-28-133-16,0 6-84 16,2 0 38-16,2 5 15 0,-3 1-7 15,-1 1-25-15,-5-3-27 0,-1-3-22 16,-2-9-47-16,-4-8-47 0,-5-10-23 16,0-10-87-16,-4-4-136 0,-6-13 148 15,4-8 76-15,-4-7-45 0,5-9-19 16,-2-4 3-16,4-1 3 0,2 1 42 15,1 6 16-15,4 5-4 0,6 6 10 16,3 8 16-16,2 5 1 0,2 6 0 16,2 7-1-16,0 2 3 0,2 9-2 15,5 8 0-15,-2 5 12 0,3 7-13 16,-1 4 0-16,-2 1 0 0,-2 3 0 16,0-4-77-16,-6-3-51 0,-4-5-107 15,-2-9-130-15,-6-8-187 0,-2-5-813 16</inkml:trace>
  <inkml:trace contextRef="#ctx0" brushRef="#br0" timeOffset="-205439.62">25490 8170 1988 0,'0'0'563'0,"0"0"-289"0,69 18-11 16,-38 2 47-16,4 12-113 0,7 17-159 15,6 18 0-15,3 25 41 0,-2 16-23 16,-12 3-21-16,-12 1-14 0,-10-2-21 16,-12-2-3-16,-3-2-26 0,-13-10-21 15,-13-15-19-15,-3-21-52 0,-19-7-31 16,-5-13-68-16,3-13-200 0,8-6-297 16,4-17-1035-16</inkml:trace>
  <inkml:trace contextRef="#ctx0" brushRef="#br0" timeOffset="-205182.81">24581 8267 1216 0,'-26'57'1212'15,"14"0"-969"-15,1 13 7 0,0 18 61 16,10 2-72-16,3 0-49 0,9 1-16 16,4-1-36-16,2-7-56 0,-1-13-41 15,1-17-20-15,-3-18-21 16,-5-16-114-16,1-8-115 0,2-6-132 16,1-3-180-16,-2-2-694 0,11-16-402 0</inkml:trace>
  <inkml:trace contextRef="#ctx0" brushRef="#br0" timeOffset="-204604.22">25690 7458 1782 0,'0'0'626'0,"0"0"-400"0,0 0-107 16,0 0 39-16,34 69-104 0,-24-42-54 15,-2 0 0-15,1 2-1 0,-2-3-1 16,1 0-40-16,-2-1-135 0,-1 1-100 16,0 0-287-16,1-7-849 0</inkml:trace>
  <inkml:trace contextRef="#ctx0" brushRef="#br0" timeOffset="-204428.51">25936 7735 1495 0,'0'0'828'16,"0"0"-641"-16,0 0-187 0,0 0 0 16,0 0 116-16,0 0 49 0,0 0 11 15,-65 39-67-15,44-22-60 0,-2 0-47 16,-1 2-2-16,-3 1-58 0,2 0-247 16,1-2-137-16,3-1-250 0,5-5-638 15</inkml:trace>
  <inkml:trace contextRef="#ctx0" brushRef="#br0" timeOffset="-204158.12">25802 7857 718 0,'0'0'1291'16,"0"0"-999"-16,53-7 57 0,-36 16-75 16,2 5-98-16,-4 6-136 0,-1 4-40 15,-4 4-3-15,-4 2 1 0,-3 2 2 16,-3 0 13-16,-3-3-12 0,-5-3-1 15,-2-6-22-15,-5-4-10 0,1-8-16 16,-3-4-52-16,2-4-9 0,1-3-1 16,3-4 110-16,4-2 0 0,3 0 29 15,4 2 26-15,0 1 51 0,11 4-26 16,1 0-51-16,4 2-25 0,4 0-4 16,0 6-13-16,0 2-35 0,-2 3-97 15,4 0-119-15,2 1-199 0,-6-2-926 16,15-1 680-16</inkml:trace>
  <inkml:trace contextRef="#ctx0" brushRef="#br0" timeOffset="-203290.49">26848 7686 49 0,'0'0'1975'0,"0"0"-1505"16,0 0-257-16,0 0 12 0,0 0-17 15,0 0-64-15,56 20-13 0,-45-3 21 16,-1 6-41-16,-1 5-100 0,-2 6-11 16,-3 3-13-16,-2 4-6 0,-2 0 3 15,0 4 0-15,-5-2-6 0,-3-2-6 16,-3-5-26-16,0-7-64 16,-5-9-22-16,1-7-13 0,1-10-62 15,1-3 54-15,1-8 144 0,1-6 17 16,4-5 22-16,2-1 10 0,4-3 7 15,1-1 0-15,3 3 18 0,6 0 49 16,5 6 22-16,0 4-3 0,4 2-17 16,1 7-19-16,1 2-9 0,1 0-14 15,0 8-59-15,0 1-7 0,-1 4-23 16,-2 3-46-16,-1-1-55 0,-3 0-45 16,-1-5-74-16,-5-3-156 15,-2-5-168-15,-2-3-686 0,-1-5 485 16</inkml:trace>
  <inkml:trace contextRef="#ctx0" brushRef="#br0" timeOffset="-203107.23">27088 7827 1567 0,'0'0'818'16,"0"0"-434"-16,0 0-143 0,54-33 18 16,-34 20-115-16,4-2-103 0,0 1-39 15,1 0-2-15,-1 0-13 0,-3 3 12 16,-2 4-1-16,-1 3-1 0,-4 3-70 15,1 1-83-15,-1 5-40 0,1 3-90 16,-3 5-114-16,1 2-80 0,-3 0-595 16,-3-5 304-16</inkml:trace>
  <inkml:trace contextRef="#ctx0" brushRef="#br0" timeOffset="-202922.26">27266 7878 1468 0,'0'0'1308'0,"13"54"-1106"16,-8-26-32-16,1 7 69 0,1 6-131 15,1 2-70-15,-1-5-6 0,-1-1-7 16,-2-8-25-16,-1-8-22 0,-3-8-89 16,0-8-182-16,-4-7-185 0,0-14-144 15,0 1-122-15</inkml:trace>
  <inkml:trace contextRef="#ctx0" brushRef="#br0" timeOffset="-202773.06">27342 7807 1994 0,'0'0'767'0,"0"0"-411"15,0 0-27-15,0 0-218 0,33 51-70 16,-27-27 19-16,-1 0 25 0,-1 3-38 16,-1 0-47-16,1 3 0 0,-2 0-3 15,-1 0-63-15,0-2-130 0,0-5-91 16,0-1-129-16,2-6-162 0,0-6-514 15</inkml:trace>
  <inkml:trace contextRef="#ctx0" brushRef="#br0" timeOffset="-202453.59">27591 7975 1884 0,'0'0'586'0,"0"0"-350"15,0 0-21-15,51-23-57 0,-35 11-117 16,0-3-22-16,0-1 33 0,1-3 2 15,-1-1-9-15,0-1-20 0,-3 0-12 16,-5 1-13-16,-1 0-29 16,-3-1 4-16,-4 3 5 0,0 0-8 15,0 3 2-15,-4 3-25 0,-3 2 0 16,2 1 6-16,-4 5 3 0,0 2 4 16,-4 2 25-16,0 5 13 0,-3 8 35 15,0 5 116-15,0 7-94 0,3 4-2 16,0 5 15-16,7 2 25 0,3-1 10 15,3 0 15-15,5-1-6 0,1-5-19 16,6-4-39-16,-1-4-37 0,1-3-19 16,0-6-33-16,-2-6-128 0,2-4-105 15,0-2-53-15,2-5-195 16,1-4-453-16,-3 1-425 0</inkml:trace>
  <inkml:trace contextRef="#ctx0" brushRef="#br0" timeOffset="-202182.07">28051 8243 1294 0,'0'0'1216'16,"0"0"-848"-16,0 0-237 0,0 0-15 15,0 0 34-15,-56 45-10 0,26-27 25 16,-13 5 12-16,-16 4-39 0,-19 6-12 15,-8 1-44-15,-2-3-10 16,1-6-28-16,7 0-41 0,-2-2-3 0,3 2-19 16,0 1-21-16,7 2-45 0,5 0-47 15,12-3-38-15,13-4-23 0,11-4-42 16,6-3-114-16,-3 1-124 16,3 3-54-16,1 0-251 0,10-5-314 15</inkml:trace>
  <inkml:trace contextRef="#ctx0" brushRef="#br0" timeOffset="-201827.78">27277 8857 1612 0,'0'0'1239'0,"0"0"-1011"15,0 0-126-15,18 54 16 0,-15-29-57 16,0 0-14-16,0 0 55 0,-2-3 6 16,-1-5-51-16,0-4-57 0,0-7-32 15,-2-3-15-15,-2-3-48 0,0-12-36 16,1-8 112-16,1-14 19 0,2-4 10 16,0-5-10-16,5-1-35 15,7 7 11-15,3 0 24 0,5 8 29 16,0 7 9-16,4 9 3 0,1 7 10 15,1 6-16-15,-1 7-6 0,2 6-27 16,-2 8 11-16,2 4 14 0,1 4-27 16,-1 2-16-16,0 2-69 0,1-1-84 15,-4-2-90-15,0-8-85 0,-4-6-105 16,-4-8-594-16</inkml:trace>
  <inkml:trace contextRef="#ctx0" brushRef="#br0" timeOffset="-201519.34">27939 7174 1831 0,'0'0'629'15,"69"26"-339"-15,-19 3-33 0,15 20 15 16,9 16-119-16,-7 13-86 0,-9 14 2 16,-9 8-9-16,-3 18-37 0,-5 16-23 15,-6 18-23-15,-8 8 8 0,-8 1 15 16,-14-1 0-16,-10-5 0 0,-21-7-27 16,-19-5 5-16,-10-9 6 15,-21-12 0-15,-4-15-25 0,-8-18-134 16,0-19-93-16,-2-22-150 0,4-19-184 15,24-15-579-15</inkml:trace>
  <inkml:trace contextRef="#ctx0" brushRef="#br0" timeOffset="-201214.55">26495 7719 2120 0,'-9'71'320'0,"2"17"-149"15,7 6 93-15,3 13 15 0,10 9-55 16,7 10-50-16,2 3-31 0,6 3-58 15,1-2-82-15,2-4-3 0,0-14 0 16,5-18 0-16,-4-27-53 0,-4-22-64 16,-1-20-134-16,9-13-117 0,23-10-286 15,25-15-928-15,-5-6 824 0</inkml:trace>
  <inkml:trace contextRef="#ctx0" brushRef="#br0" timeOffset="-200784.07">28073 6640 1968 0,'0'0'609'0,"0"0"-416"15,0 0-164-15,35 70 81 0,-25-46-33 16,-3 1-61-16,2-3 6 0,-4-3 42 16,-1-7-13-16,0-6-31 15,-4-6-20-15,0-3-60 0,0-10-40 16,-5-7 72-16,1-7 15 0,1-8 13 15,-1-3 0-15,3-4 3 0,1 4 13 16,4 2 6-16,2 4 14 0,5 9 15 16,1 8-3-16,4 7 48 0,2 8 12 15,1 7-12-15,2 10 50 0,5 6-129 16,0 8-17-16,0 3-13 0,1 1-12 16,-2-1 6-16,0-3-57 0,-2-5-128 15,-6-5-81-15,2-7-218 0,-3-7-481 16,-1-4-491-16</inkml:trace>
  <inkml:trace contextRef="#ctx0" brushRef="#br0" timeOffset="-200558.42">28776 6572 1162 0,'0'0'1288'0,"0"0"-1088"16,0 0-199-16,0 0 47 0,0 0 155 15,0 0-33-15,-51 77-10 0,26-44-4 16,-7 13-16-16,-9 15-13 0,-13 15-23 16,-1 5-16-16,4-5-50 0,13-16-38 15,8-24-66-15,10-8-130 0,3-6-80 16,-3 2-34-16,0 2-108 0,2 2-116 16,7-6-472-16,4-8-2 0</inkml:trace>
  <inkml:trace contextRef="#ctx0" brushRef="#br0" timeOffset="-200237.92">28548 6948 919 0,'0'0'414'0,"0"0"51"0,0 0-306 15,62-16 56-15,-44 16 5 0,-1 9 6 16,2 4-36-16,-2 6-30 0,-1 4 14 15,-1 4-53-15,-4 5-45 0,-3 1-25 16,-4 0-32-16,-3-1-19 0,-1 0-2 16,-5-4-23-16,-4-3-4 0,-3-5 1 15,-2-3-14-15,-2-9-31 0,2-3-14 16,-1-5-34-16,4 0 63 0,3-6 58 16,5-1 14-16,3-1 34 0,1-2 22 15,7 3-6-15,5 0-3 16,6 4-29-16,3 3-32 0,-1 1 0 15,4 8-22-15,0 2-29 0,0 3-55 16,1-1-58-16,4-1-138 0,-3-1-164 16,-4-5-753-16</inkml:trace>
  <inkml:trace contextRef="#ctx0" brushRef="#br0" timeOffset="-199659.16">29686 7912 1854 0,'0'0'644'16,"0"0"-411"-16,25 60-130 0,-14-29 128 16,5 6-46-16,-4 2-102 0,-2-1 16 15,2 1 37-15,-5-6-15 0,-2-4-40 16,-4-7-81-16,-1-7 0 0,0-7-50 15,-7-8-38-15,1-4-26 0,-3-10 47 16,1-18 67-16,3-17 20 0,-2-16 5 16,5-6-25-16,2-1-14 0,6 6 14 15,4 8 41-15,5 9 9 0,-4 11-12 16,-3 10-22-16,5 10-14 0,-2-2-2 16,3 4-25-16,1 0-92 0,4 4-167 15,-1 4-197-15,2 0-653 0,-6 2-303 16</inkml:trace>
  <inkml:trace contextRef="#ctx0" brushRef="#br0" timeOffset="-199159.66">30149 6900 1999 0,'0'0'634'0,"0"0"-412"16,0 0-58-16,0 0-30 0,0 0-76 15,0 0-7-15,36 69 3 0,-33-41-9 16,0 4-10-16,-1 4-4 0,1 5-2 16,0 0-16-16,-1 1-10 0,-1-4 13 15,0-9-14-15,1-6-2 0,-1-9 0 16,-1-7-1-16,0-7-15 0,0-4-35 16,0-11 10-16,0-12 13 0,0-6 28 15,1-8 3-15,4-3 0 0,1 0 9 16,2 3 7-16,4 3 7 0,2 1 2 15,3 3-2-15,4 2-10 0,-2 2 3 16,4 5 3-16,-3 5 13 0,1 3 22 16,1 8 69-16,-1 6 76 0,-2 4-60 15,7 12-136-15,-2 10-6 16,6 18-19-16,4 17 3 0,2 15 3 16,-3-2 10-16,-8-17-10 0,-12-17-18 15,-4-15-170-15,-2-1-198 0,1-5-283 16,7 1-1057-16</inkml:trace>
  <inkml:trace contextRef="#ctx0" brushRef="#br0" timeOffset="-197649.26">19651 7155 2108 0,'70'-30'459'0,"-13"15"-336"0,9 8 41 16,-2 12-77-16,5 12-74 0,1 3-13 15,-4 0-13-15,-13-1-3 0,-13-6 3 16,-12-2 10-16,-6 1-10 0,-1-1 10 15,1 2-13-15,-5 1 3 0,-10 0 0 16,-7-4-7-16,-10-2 20 0,-26-4 43 16,-25-4 22-16,-30-7-11 15,-14-5-28-15,-6-5-10 0,6 0-14 16,8 0 1-16,-2-1 20 0,0 1 18 16,3-1 7-16,6 1-6 0,6 2 2 15,7 3-18-15,19 2-7 0,15 2-16 16,12 2 1-16,10 2-2 0,2 0 1 15,3-1 0-15,5 3 10 0,11-1 0 16,12 1-13-16,23 2-16 0,28 0 0 16,30 6 3-16,20 4 11 0,9 6 0 15,0 6 0-15,-6 0-2 0,3 6 2 16,4 3-1-16,-2 1 0 0,-1 1 1 16,-7-1-2-16,-9-2 2 0,-13-2 2 15,-15-5 2-15,-17-3 1 0,-20-6-3 16,-13-4-10-16,-11-1 9 0,-1 2-2 15,-8-3-13-15,-5 1-7 0,-10-3 23 16,-26-6 0-16,-27 0 20 0,-34-13-8 16,-18-10-8-16,-5-2 8 15,-3-3-10-15,13 2 2 0,-3 0-1 16,1 1 13-16,6 3-14 0,6 5-2 16,7 2 0-16,13 5 0 0,7 4 1 15,19 3 0-15,12 3 1 0,13 0-1 16,6 0 1-16,-2 1 1 0,7 3-3 15,1 0-3-15,10 0-9 0,6 0 12 16,6 0 54-16,13-1 35 0,16 1-22 16,18-2-26-16,13 1-6 0,8-2 6 15,3-1 10-15,-3 0-7 0,4 3-16 16,1-1-24-16,11 2-2 16,6 3 0-16,8 2 0 0,9 6 1 15,7 5-3-15,5 8-31 0,4 8-190 16,3 4-187-16,7-3-301 0,-30-9-1158 15</inkml:trace>
  <inkml:trace contextRef="#ctx0" brushRef="#br0" timeOffset="-192631.61">28982 9414 298 0,'0'0'195'16,"0"0"-5"-16,-59 11-109 16,27-6 36-16,-15 1-71 0,-18 1 49 15,-15 0 2-15,-8-1-6 0,-6-4 59 16,1 0-26-16,1-2-17 0,-9 1 1 15,-10-1-37-15,-7 0-9 0,-8 0-7 16,-7 0-6-16,-7-1-10 0,-9-2-10 16,-8-1-10-16,-6-2 4 0,-5 2 0 15,-2-1 6-15,1 1-3 0,1 1-7 16,7 2-16-16,4 1 10 0,10 0 3 16,11 0-3-16,7 3 35 0,11 1 30 15,7 1 3-15,8 2-7 0,10 1 26 16,7 1-6-16,12 0-30 15,8-1-19-15,17 0-19 0,11-2-10 16,12-2-3-16,6 1-11 0,-1 0 11 16,1 0-10-16,0 0 1 0,7 0-2 15,4 0 0-15,4-1-2 0,2 0-2 16,2-1 0-16,1 1-2 0,0 0 3 16,1-1 1-16,3 0 1 0,-1-2 3 15,-2 2-4-15,1-3-33 0,-1 0-31 16,0 0-36-16,1 0-42 0,0 0-71 15,2 0-66-15,0 0-189 0,-1 0-524 16</inkml:trace>
  <inkml:trace contextRef="#ctx0" brushRef="#br0" timeOffset="-191949.65">26189 9843 439 0,'0'0'0'0,"0"0"-39"16,0 0-189-16</inkml:trace>
  <inkml:trace contextRef="#ctx0" brushRef="#br0" timeOffset="-190527.38">26431 9759 226 0,'0'0'326'15,"0"0"-78"-15,0 0-66 0,0 0 17 16,0 0 65-16,0 0-111 0,-2-55-23 15,2 47-3-15,2 2-4 0,-1 1-3 16,3 2-3-16,0 1-17 0,3 1-13 16,-1 1-19-16,6 2-6 15,1 4-7-15,1 6-10 0,3 3-23 16,0 2 1-16,0 5-20 0,-1 3 13 16,0 4 4-16,-2 4 9 0,1 3 9 15,-3 4-2-15,1 8-33 0,-4 13 16 16,-5 8 10-16,-4 6 0 0,-7-3 0 15,-11-6-7-15,-2-4-9 0,-8 0-10 16,-7 1 10-16,-5-1-10 0,-8 1 9 16,-9-5-11-16,-8-2 14 0,-9-6 8 15,-9-6-17-15,-9-3 7 0,-8-9-13 16,-4-7 16-16,-8-6-3 0,-4-9 0 16,-5-8-1-16,-4-2-8 0,-1-10 8 15,-2-8-8-15,-1-3 8 0,0-7-10 16,3-5 1-16,0-4-2 15,6-3 0-15,6-4-1 0,10-2 0 16,8-4 0-16,7 1 3 0,8 1 8 16,7 1-11-16,7 4-3 0,14 7 3 15,11 7 2-15,14 9 1 0,1 2 0 16,2 2 0-16,0-2-2 0,0 0 2 16,7 5-1-16,7 2 2 0,2 2 15 15,6 5-6-15,2 0-1 0,1 2 4 16,0 1-12-16,0 0 8 0,2 1 1 15,4 0-13-15,4 0-1 0,-3 3-1 16,3 2-11-16,4-1 10 0,-6 3-10 16,2 1 11-16,-3-2 0 0,3 1 0 15,-6-1 1-15,2 0-2 0,-2-1-13 16,-2 1 0-16,-2-1 12 0,0-1-8 16,-2 1 9-16,-4-1 1 0,0 0 1 15,0 1-2-15,-3-2-26 0,4 1-54 16,-2-1-29-16,2-2-4 15,2 0 0-15,3-1 26 0,-1 0 57 16,-3 0 30-16,3-5-14 0,-2-1-44 16,2-3 13-16,-1-3 31 0,2-1 17 15,0-1 3-15,0 2-2 0,0-1 12 16,0 2 41-16,0 1 34 0,0 2-5 16,1 1-25-16,1 1-13 0,0 0 4 15,-1 3 2-15,0 0 10 0,-1 1 0 16,3 1 6-16,-3-2-3 0,1 0-3 15,-1-1-22-15,1-3-20 0,-1-1-16 16,0-1 13-16,0-1-14 0,0 1-2 16,-2 1-2-16,-2 1-1 0,0 2-13 15,1 1 0-15,0 0 13 0,1 0-1 16,-2 2 1-16,-1-2-10 0,0 1 12 16,1-1 1-16,-3 0 1 0,1-1-1 15,1-2 1-15,-3-1 0 16,2-2 2-16,1 0 9 0,2-2 1 15,3 0-11-15,4-4 0 0,8-1-2 16,6-4 1-16,7-1 1 0,8 1-2 16,5 1 44-16,11 1 26 0,11 7-12 15,8 8 5-15,-5 2-18 0,-12 4-14 16,-17 4-12-16,-9 1-6 0,5 1-10 16,2 0 10-16,0 2-1 0,-3-1 11 15,-11-2-8-15,-4 0-15 0,-10-2-2 16,-4 1-26-16,-3 0-1 0,-13 1 29 15,-11 3 3-15,-13 1 16 16,-22 3-6-16,-14 5 0 0,-9 2-13 0,3 1 0 16,9 0-1-16,7 0-18 15,7 1-32-15,12-3-3 0,6-3-3 16,13-4 3-16,4-2-3 0,-3-1-20 16,3 1-6-16,-5-3-3 0,9-4-4 15,3-4-38-15,3-3-81 0,4-4-101 16,2-5-121-16,5 4-337 0</inkml:trace>
  <inkml:trace contextRef="#ctx0" brushRef="#br0" timeOffset="-190100.74">23562 9225 988 0,'0'0'215'0,"0"0"10"16,0 0 129-16,0 0-75 0,0 0-49 16,0 0-168-16,0 0-46 0,0 0 68 15,0 0 36-15,-60 45-1 0,27 0-13 16,-10 14-3-16,-9 11 13 0,-7 5-1 15,2-4-13-15,2-5-25 0,2-10-7 16,0-1-13-16,-1-3-9 0,11-9 18 16,6-6 7-16,10-10-13 0,2 1-34 15,-4 4-4-15,-1 2-7 16,-1 5 1-16,3-5-13 0,2-3-1 16,6-5 14-16,2-4-13 0,4-6-2 15,3-4 1-15,4-4 0 0,4-2-2 16,2-2 1-16,1-3 1 0,0-1 10 15,0 0-12-15,0-3-41 0,0-5-50 16,3-3-96-16,1-4-55 0,1-4-69 16,1-3-133-16,3-4-175 0,-1 5-867 15</inkml:trace>
  <inkml:trace contextRef="#ctx0" brushRef="#br0" timeOffset="-188888.44">21045 10270 461 0,'0'0'736'0,"0"0"-364"15,9-49-288-15,-6 25-64 0,1-4-17 16,2-3 52-16,3-2 17 0,3-4-4 16,5-10 10-16,6-10 16 0,6-9 6 15,-2 3 1-15,-3 11-4 0,-7 18-36 16,-1 12-41-16,0 3-18 0,2 3-2 15,5 3-16-15,-2 11-13 0,1 6-10 16,3 13 39-16,2 9 10 0,3 7 74 16,5 14 22-16,10 16-6 0,9 15-13 15,5 8-19-15,-3-2-49 0,1-2 7 16,-5-6 6-16,0-3 0 0,-2-2-6 16,-3-6-7-16,-6-4-16 0,-6-12 17 15,-9-11-7-15,-7-8 6 0,-2-8-16 16,-1 0 0-16,0-4-3 0,-2-4 3 15,-6-10 1-15,-4-8 69 0,-4-15-50 16,-4-20-23-16,-14-24-12 16,-14-31 10-16,-11-19-21 0,-11-10 7 15,-5-6 14-15,-3 6-1 0,-7-6 2 16,-3-1-1-16,-2-2 2 0,-3 3 16 16,2 1-16-16,-1 1-45 0,6 6 45 15,5 2-2-15,10 7 0 0,10 4 2 16,10 7 0-16,13 6-13 0,16 6 13 15,11 5 1-15,20 6 2 0,14 6 20 16,17 0 25-16,15 3 44 0,17 1-12 16,16 4-22-16,16 3-39 0,14 2 10 15,17 2 6-15,14 1 3 0,11 1-6 16,12 0 9-16,10 2 16 0,9 3-3 16,2 7-13-16,6 8-22 0,0 13-18 15,-3 8-1-15,-10 10-12 0,-14 4-114 16,-24 7-173-16,-23 2-80 0,-20 0-182 15,-39-2-462-15</inkml:trace>
  <inkml:trace contextRef="#ctx0" brushRef="#br0" timeOffset="-188396.63">20467 9223 1914 0,'0'0'360'0,"0"0"-334"0,37 79-26 15,-26-44 0-15,2 2 13 0,-3-9 0 16,-4-6 3-16,-3-14-13 0,-3-10-1 15,-11-26 83-15,-11-28-63 0,-9-34-9 16,-2-16-12-16,5-5 0 0,12 10 0 16,16 21-1-16,6 23 11 0,9 21-9 15,6 18 148-15,12 14 140 16,22 7-28-16,26 23-51 0,23 15-24 16,4 15-38-16,3 8-58 0,-8-4-47 15,2-4-31-15,0-2-13 0,4-12-202 16,9-12-288-16,16-17-703 0,-27-11-802 15</inkml:trace>
  <inkml:trace contextRef="#ctx0" brushRef="#br0" timeOffset="-187529.11">29923 6622 921 0,'31'-50'820'16,"-8"11"-599"-16,3 3-72 0,-3 14 19 15,6-1-61-15,17 1-54 0,17 9-53 16,18 18-39-16,8 22 0 0,1 23-19 15,2 12 16-15,-7 11 23 0,8 10 3 16,-2 13 14-16,3 13-23 0,-8 13 5 16,-6 11 7-16,-17 4-6 0,-16 5 12 15,-23 2 7-15,-17 3 68 0,-13 3-39 16,-19 4-16-16,-17-3-6 0,-11-7-5 16,-17-11 11-16,-11-11 6 0,-14-12-19 15,-13-14-3-15,-9-14 1 0,-6-20 2 16,-9-20 3-16,0-23 0 0,-3-24 23 15,4-35 0-15,0-31-3 0,7-27 0 16,5-25 9-16,12-17 0 16,9-16 20-16,16-9 54 0,15-4 23 15,20-1-6-15,25 5-17 0,21 7-78 16,20 6 14-16,26 11-16 0,25 12-26 16,24 8 0-16,25 15-7 0,27 18-25 15,28 28 7-15,22 29-27 0,25 31-205 16,23 26-189-16,-52 6-529 0</inkml:trace>
  <inkml:trace contextRef="#ctx0" brushRef="#br0" timeOffset="-185359.39">5557 12911 257 0,'0'0'185'0,"0"0"47"0,0 0-164 15,0 0-68-15,0 0-81 0,0 0 38 16,0 0-32-16,0 0-101 0,65-9-62 16,-50 11 109-16</inkml:trace>
  <inkml:trace contextRef="#ctx0" brushRef="#br0" timeOffset="-172641.2">19073 7382 34 0,'0'0'133'0,"0"0"37"0,0 0-10 15,0 0-17-15,0 0-55 0,0 0 0 16,-32-51-3-16,42 46-43 0,6 1-42 15,10 0 0-15,10 1 0 0,21-1 10 16,15 0 16-16,13 1 4 0,3 1-1 16,2 0-3-16,-6 2 16 0,-1-1-3 15,2-1-6-15,-3 1 9 16,-2 0 1-16,1 0-4 0,-7 1-7 16,3 0-12-16,-9 0-18 0,-4 1-1 15,-12 1-1-15,-11 1 0 0,-13 0 0 16,-5-3 0-16,1 3 1 0,-3-1-1 15,0 2-2-15,-10 0-14 0,-7 2-20 16,-4 1 0-16,-8 3 23 0,-8 1 13 16,-9 0 3-16,-17 2-1 15,-15-1 2-15,-21 0-1 0,-12-3-1 0,-1-3-1 16,0-4-1-16,4-2 0 16,1 0 33-16,-6-1 9 0,2-2-3 0,-2 0 0 15,5-2-6-15,4-1-7 0,6-1 6 16,5-1 4-16,7-2 6 15,13 2-9-15,11 1-7 0,13 2-10 16,4 0-13-16,1 1 14 0,1 0-14 16,2 0 0-16,12 2 10 0,7 1 7 15,3 0 28-15,14-1 11 0,17 1-43 16,20 0-14-16,23 1-2 0,11 0 0 16,8 0 0-16,-3 1 0 0,1 2 0 15,2 1 1-15,2 0 1 0,-1 0 1 16,2-1-1-16,1-1 1 0,-6-1 0 15,-4-1 0-15,-7 0-1 0,-8 0-1 16,-15 0 0-16,-17 0 1 0,-13 0 0 16,-8 0 1-16,-4 0 0 0,0 0 0 15,-6 0 10-15,-8 0-13 0,-5 0-7 16,-14 0-32-16,-17-2 13 0,-22-2 26 16,-28-4 0-16,-13-1 2 0,-9-1-1 15,1-2-1-15,3 3-1 0,-6 0-3 16,2 0-9-16,-2 1 11 15,1-2-11-15,5 1 12 0,4 3 0 16,7-2-12-16,6 3 10 0,7 1-1 16,10 2-12-16,13 2 15 0,13 0 0 15,12 3 1-15,9 2 0 0,0 1-2 16,3 1-1-16,6 0-14 0,11 1-2 16,11 2 19-16,23 0 29 0,22 2-6 15,27 4-10-15,14 3-11 0,9-4 14 16,-3-1-12-16,-3-1 15 0,4-1-6 15,2 3 3-15,-2-2-14 0,-1-2 1 16,-7-3-3-16,-8-4 0 0,-12-1-1 16,-18-3-3-16,-17 0-12 0,-11 0 14 15,-9-3-14-15,0 0 13 0,-3 0 2 16,-1 0 1-16,-11 2 0 0,-6 1-19 16,-13 0 9-16,-20 0 10 0,-26 0 16 15,-25 0 1-15,-13-3-16 16,-7-2-1-16,1 0-1 0,4-1-3 15,-5-1-9-15,1-2 0 0,6 0 0 16,4-4 12-16,9-1-12 0,9-2 11 16,20 2-1-16,16 3 3 0,13 0 19 15,8 4 11-15,4-2 15 0,6 2-6 16,8 0 20-16,14 3 9 0,38 3-68 16,35 3-3-16,24 9 0 0,17 8 0 15,12 6 3-15,-8 3 15 0,6 5-15 16,3 5-89-16,2 5-125 15,4 0-222-15,-36-11-652 0</inkml:trace>
  <inkml:trace contextRef="#ctx0" brushRef="#br0" timeOffset="-140555.56">5163 12890 922 0,'0'0'140'0,"0"0"-16"16,0 0-105-16,0 0 17 0,59 4 9 15,-37-2-18-15,5-1 77 0,6-1-26 16,0 0-13-16,3 0 36 0,7 0-40 15,-3 0-15-15,7 2 12 0,5 1-12 16,12 0-20-16,10 3-13 0,4 0-11 16,2 0 0-16,-2-2 1 0,-7 0 1 15,9-3-2-15,2 1 0 0,4-2-2 16,1 3-1-16,7 0 1 16,2 3 0-16,3 1 0 0,3 2 0 15,1 2 2-15,3 0-1 0,1 3 1 0,-3 0 2 16,6 1-1-16,-3-1-3 15,4-2-16-15,2-2-4 0,1-2 17 16,0-1 0-16,2-2-14 0,-2 0 15 16,1-1 2-16,3 0 42 0,0 0 14 15,-1 1-14-15,0 0-13 0,-2 0-16 16,-3 1-11-16,-4-4 1 0,1 4 20 16,-2-3-7-16,4-2 4 0,-2 2-4 15,2-2 0-15,-1 1 7 0,3-2 3 16,-2 0 22-16,0 0-2 0,1-1-14 15,1-3-12-15,1-1-8 0,0-6-9 16,2-2-3-16,2-1 0 16,1-2-1-16,9-1 1 0,-4 5 29 15,3 3-7-15,0 6-5 0,-6 3-15 16,-2 12 1-16,-5 5-3 0,-3 7-154 16,-10 1-115-16,-3 0-164 0,-28-5-234 15</inkml:trace>
  <inkml:trace contextRef="#ctx0" brushRef="#br0" timeOffset="-139554.15">7206 14532 328 0,'70'-7'127'0,"-9"2"-32"0,7 1 55 16,3-1-13-16,5-1 84 0,5-2 24 15,6 1-138-15,3 0 27 0,6 1-4 16,5 1-33-16,6 2-9 16,5 0-20-16,9 3-35 0,7 0-7 15,9 0-24-15,6 5 0 0,7 2 0 16,4 2 0-16,7-1-2 0,1 2 0 15,1-1 0-15,-2-3-1 0,-2 1-2 16,1 1 1-16,-1 2-11 0,1 5 11 16,-1 0 0-16,-2 3 1 0,-3 2-1 15,-5-1 2-15,-5 1 0 0,-11-5-17 16,-12-3-87-16,-11-5-26 0,-6-3-49 16,-9-4-62-16,-6-7-163 0,-25-2-225 15</inkml:trace>
  <inkml:trace contextRef="#ctx0" brushRef="#br0" timeOffset="-137846.52">10337 12723 98 0,'0'0'75'0,"0"0"0"16,0 0 163-16,0 0-52 0,0 0-160 15,0 0-25-15,0 0 22 0,56-8-4 16,-39 9 14-16,3-1 19 0,4 0 3 15,7 0-9-15,5 0 9 0,11 0 11 16,13-2-8-16,10 1 1 0,7 0-1 16,-6 1-12-16,-3 0-7 0,-9 4-13 15,-4 3-23-15,-8 0 11 0,-11-1-13 16,-7 0 1-16,-6-2-1 0,4 1 0 16,1-1 0-16,-1 0 2 0,-5 0-2 15,-8-1-1-15,-5-1 0 0,-5-1 3 16,-4-1 23-16,-3 0-26 0,-11-1-4 15,-6-3-9-15,-15-2 11 0,-19-4-1 16,-20-3 1-16,-6 0 0 0,-1 1-11 16,5 3 10-16,4 4 2 15,1 0-1-15,-1 2 2 0,-2 0-1 16,2 0 1-16,4-1 2 0,2-1 0 16,15 1-1-16,8 1 2 0,14 0 19 15,5 1 14-15,-3-1-3 0,3 0-4 16,-1 1-6-16,10 1-7 0,5 0-13 15,7 1-1-15,3 0 28 0,8 0 2 16,7 0-2-16,11 0-28 0,12 0-1 16,23 4-1-16,17 4 1 0,9 1 1 15,1 1 1-15,0-1 14 0,-5 0-15 16,5-2-1-16,0-1 0 0,-1-1-1 16,0-1-3-16,-4 0-1 0,-7 0-9 15,-6 1 0-15,-7 2 11 0,-15-1 1 16,-10-1-2-16,-11 0 1 0,-7 1 2 15,2 0-1-15,-3 0 1 0,-5 0-13 16,-7 0-36-16,-7-2-26 0,-3-2 36 16,-12-1 39-16,-7-1 2 15,-7 0 1-15,-8-1 1 0,-13-3 9 0,-13-2-11 16,-17 1 1-16,-11 1-3 16,3-2-13-16,2 0-19 0,4-2 9 15,-1 1 19-15,0-4 2 0,1-1-1 16,6 2 0-16,5-2-13 0,18 2 13 15,11 0 1-15,13 2 2 0,5 2 16 16,3-3 37-16,-3 0 21 0,5-2 1 16,8 4 7-16,8 1 5 0,4 3-12 15,11 1-75-15,12 2-19 0,15 0 15 16,23 7 4-16,21 3 2 0,10 2 2 16,3 2 12-16,-1-2-16 0,-8 2-1 15,4 0-32-15,-4 0 4 16,-3 2-3-16,-6 0-4 0,-11-2 10 15,-17-1 10-15,-14-4 3 0,-16-2-4 16,-7-1 4-16,-5-2-19 0,-2 2-33 16,-6-2-49-16,-15-1 71 0,-11-3 21 15,-15-1-1-15,-23-10-13 0,-23-7 0 16,-11-6 20-16,-1-3 14 0,5 1-11 16,14 3 10-16,7 2 1 0,3 3 2 15,15 3 20-15,14 5-1 0,12 2-5 16,11 4-1-16,0-1-11 0,5 1 27 15,4 0 10-15,13 3 62 0,12 1-100 16,19 2-1-16,28 8 1 0,24 10-1 16,15 3-88-16,10 2-192 0,-29-5-359 15</inkml:trace>
  <inkml:trace contextRef="#ctx0" brushRef="#br0" timeOffset="-136415.28">10182 14357 78 0,'0'0'59'16,"0"0"-26"-16,55 1 2 0,-31-1 292 15,1 0-125-15,3-1-111 0,-2-3 39 16,1 1-16-16,1 0-35 0,-3 0-31 15,1 2-18-15,2 0-27 0,-4 1 10 16,-1 0-13-16,-4 0 1 16,-4 0 12-16,-6-2 0 0,-5-1 49 15,-4 0 45-15,-2-1-9 0,-7 1-88 16,-8-1-10-16,-5 0-13 0,-3 0 9 16,-7 1 2-16,-5-1 2 0,-10-2 0 15,-14 2 4-15,-9-2 25 0,-4 0-10 16,14 2-15-16,15 1 15 0,16 3-17 15,3-2 2-15,-6-1-2 0,-2-1-1 16,-5 0 1-16,4-3 37 0,1 2 23 16,4-2 9-16,6 1-6 0,1-1-6 15,6 2-11-15,6 1 4 0,3-1 0 16,4 3 0-16,3-3 0 0,1 2-13 16,4 0-20-16,7 0-19 0,5 0-19 15,6 3-4-15,7 0 10 0,4 0 12 16,5 0 1-16,1 0 2 0,0 2-1 15,2 0 1-15,3 0-1 0,-1 0 1 16,1 1-1-16,-2 2 0 0,-1-2 0 16,-3 3-1-16,-5 0-1 15,-5 0-2-15,-6 0-10 0,-5 0 11 16,-8 1-18-16,-4-3-19 0,-5 2 7 16,-7-2 32-16,-6-1 0 0,-9-2 13 15,-8-1 0-15,-11 0-11 0,-17-7 1 16,-9-4-2-16,-6 2 1 0,5-1-2 15,14 2 0-15,15 4-1 0,9 1 1 16,3 0 0-16,-1 0 2 0,-2-1 1 16,3 1 0-16,9 0-1 15,7 0 14-15,10 1 10 0,5 1-26 0,14 0-23 16,19 1-3-16,26 4 26 0,30 11-1 16,18 4-171-16,10 1-61 15,-1 1-90-15,-33-9-250 0,5-3-226 0</inkml:trace>
  <inkml:trace contextRef="#ctx0" brushRef="#br0" timeOffset="-131043.33">11935 11386 1012 0,'0'0'166'0,"0"0"-104"0,0 0 81 15,0 0-13-15,0 0-45 0,62 12 6 16,-54 0-20-16,2 1-28 16,-4 3-14-16,3 6-26 0,-4 0 17 15,-2 3-4-15,0 1-3 0,-2 2-13 16,1-1 0-16,-2 1-1 0,0-1-100 16,0 1-55-16,0-2-49 0,0-1-101 15,0-1-291-15,2-9 79 0</inkml:trace>
  <inkml:trace contextRef="#ctx0" brushRef="#br0" timeOffset="-130731.41">12640 11568 1566 0,'0'0'283'0,"0"0"-237"0,0 0 80 15,0 0-61-15,0 0-45 0,-71-16 6 16,39 25-14-16,-10 5-9 0,-17 5-2 16,-10 9 1-16,-2 0 0 0,8-3 1 15,18-5 10-15,13-5 0 0,3-2-13 16,-6 6-48-16,-5 2-66 0,-1 3-3 15,-1 0-45-15,4-2-20 0,-2 0-10 16,3-3-43-16,3-2-55 0,1-2-130 16,12-6 41-16</inkml:trace>
  <inkml:trace contextRef="#ctx0" brushRef="#br0" timeOffset="-130306.16">11968 11795 1512 0,'0'0'202'0,"0"0"-131"0,0 0 79 15,0 0-69-15,0 0-16 0,45 49-13 16,-42-28-36-16,-2 3-13 0,0-1 13 16,-1-1-16-16,0-2 4 0,-1-3 7 15,0-4-11-15,0-4-22 0,-1-5-1 16,0-4 23-16,-2-3 19 0,-1-5-19 16,1-6-3-16,-5-4-55 0,4-3-10 15,-1-4 16-15,0-2-16 0,4 0 6 16,1-3-3-16,1 3 26 0,4 0 0 15,6 5 10-15,3 3 28 0,0 7-3 16,7 5-11-16,1 7 15 0,7 0 59 16,1 8 19-16,5 6 0 0,12 9 3 15,12 7-13-15,8 10-23 0,-5 1-25 16,-8-4-4-16,-15-6-16 16,-7-5-83-16,9 10-294 0,-3-7-596 15</inkml:trace>
  <inkml:trace contextRef="#ctx0" brushRef="#br0" timeOffset="-126745.95">9769 12646 12 0,'0'0'39'16,"0"0"-39"-16,0 0 0 0,0 0-1 15,0 0-1-15,0 0-14 0,0 0 16 16,0 0 28-16,50-20 122 0,-27 20-46 16,4 2 265-16,6 0-197 0,5 2-106 15,12 1 12-15,18 3-16 0,20 4-36 16,12 1 6-16,3-1-15 0,1 1-17 16,-4-1 19-16,0 0-18 15,1-1 0-15,-2 2-1 0,-5-2 0 16,-6 0-3-16,-10 0 0 0,-11-1 3 15,-15-2 15-15,-14-3 21 0,-14 1-13 16,-1-2-10-16,-2 0 3 0,-2 1-16 16,-2-1 1-16,-6-2 0 0,-11-2 2 15,-8 0 43-15,-12-4-23 0,-16-4-23 16,-24-5 0-16,-19-3 0 0,-9 1 1 16,0 0 1-16,4 3 0 0,3 3-2 15,-3 3 1-15,-4 3-1 0,-3 1 2 16,0 2 1-16,0 0-2 0,2 3 2 15,5 0 0-15,8 0 0 0,17-2 10 16,16-1-10-16,11 0 10 0,7-3-12 16,3-2 0-16,-2-1-1 0,4-2 0 15,8 0 68-15,7-1 69 0,5 1-20 16,4 0-59-16,10 2-35 16,9-1-23-16,14 1-1 0,20 2-2 15,23 4-13-15,13 1 16 0,5 7 1 16,-3 2 15-16,-4 2 7 0,4 2-23 15,1-2-82-15,-1-1-129 0,4-3-85 16,-1-5-167-16,-24-2-134 0</inkml:trace>
  <inkml:trace contextRef="#ctx0" brushRef="#br0" timeOffset="-123297.86">9218 14254 36 0,'0'0'62'15,"0"0"16"-15,0 0 10 0,0 0 294 16,0 0-255-16,0 0-16 0,0 0-10 16,0 0-26-16,0 0-75 0,-46-45 0 15,44 45-40-15,1 4 21 0,1 2 17 16,0-2 2-16,2 2 13 0,4-3 32 15,6 0 21-15,2-2 8 0,4-1-12 16,5 0 0-16,4 0-10 0,5-2-6 16,2 1-7-16,4 0 0 0,4 1-16 15,10 0-4-15,13 4-6 0,13 4-12 16,7-1 0-16,-2 1 1 0,-4 0 0 16,-3-3-2-16,2 0 0 0,4 0 15 15,0 0 1-15,0 2 13 16,-3-1 4-16,-3 1-1 0,-2 0-9 15,-5-3-3-15,-4 1-1 0,-2-2 1 16,0-2-1-16,-1 2 4 0,-12 0-4 16,-11-2-16-16,-9 2 0 0,-5 0-1 15,-1 1 14-15,2 2 1 0,-5 1 5 16,-3 1 3-16,-5 1-25 0,-5 0-162 16,-1 0-85-16,-3 1-33 0,1 0-137 15,-2-4-229-15</inkml:trace>
  <inkml:trace contextRef="#ctx0" brushRef="#br0" timeOffset="-118815.5">31072 8735 1592 0,'0'0'374'0,"0"0"-264"0,0 0-74 16,0 0 78-16,0 0-53 0,0 0-16 15,0 0 1-15,0 0-44 0,0 0 63 16,3-39 60-16,-30 44 1 0,-13 5-42 16,-21 4-16-16,-20 10-14 0,-14 1-6 15,-3 2-12-15,-3 0-20 0,4-4 0 16,-5-2-3-16,2-1 25 0,1-6-3 15,6-2-16-15,2 0 7 0,8-2-13 16,9-1-11-16,2 1-1 0,10-1 0 16,8-2 1-16,14 0 1 0,7-4 13 15,6-1 19-15,0-2 4 0,-1 0 2 16,2 0-6-16,9-4 7 0,10-1 28 16,5-4 63-16,3-1 3 0,12-3-117 15,9-2-19-15,18-5-22 0,22 1-7 16,25-4-9-16,17 3 7 15,0 2 5-15,1 3 14 0,0 3 9 16,-1 2-23-16,2-1-18 0,-5 4-10 16,-6 1 9-16,-8 0 17 0,-8 2-1 15,-6 2 0-15,-11 0 10 0,-12 2 3 16,-9 0 16-16,-16 0-2 0,-2 0-14 16,-3 0 14-16,-1 0-11 0,-2 0-6 15,-7 1 0-15,-8-1-10 0,-2 1-31 16,-6 1-17-16,-8 1 77 0,-10 3 22 15,-14 1-6-15,-22 0 7 0,-18 3-11 16,-13-3-9-16,0-3 19 16,-1 0-19-16,7-2 10 0,-3 1 0 15,-1-2-12-15,3 0 1 0,3 1 1 16,11-1 10-16,12 0-11 0,17 0 1 16,15-1 10-16,4 0-11 0,4 0 1 15,3 0 32-15,3 0 26 0,9 0 6 16,3-1 28-16,2-1 4 0,5-2 2 15,10-3-101-15,8-3-34 0,20-5-1 16,23-3 0-16,33 1 4 0,19 2 9 16,13 9-1-16,2 6 11 0,-6 15-4 15,-2 11-16-15,3 12-111 0,-7 11-129 16,3 9-78-16,-4 4-171 0,-29-14-272 16,5-3-527-16</inkml:trace>
  <inkml:trace contextRef="#ctx0" brushRef="#br0" timeOffset="-113961.86">24024 14271 1725 0,'0'0'1192'16,"0"0"-955"-16,0 0-71 0,0 0 130 16,0 0-25-16,0 0-130 0,0 0-52 15,0 0-8-15,50 69 0 0,-43-41 3 16,-3 5-4-16,2 3-12 15,4 12-6-15,-3 8-13 0,3-3 4 16,-3-5 2-16,3-6 7 0,-4-8 2 16,4 3-9-16,-2 3-24 0,2-6-19 15,-1-4-12-15,-3-5-3 0,-2-7-9 16,1-5 10-16,-1-8 2 0,-1-5 0 16,-1-1-6-16,4-12-46 0,3-9 6 15,6-18 12-15,2-24 32 0,7-26 2 16,4-13-1-16,0-6-27 0,-3 5 13 15,-7 12 12-15,-3 12 2 0,-4 22 0 16,-6 19 0-16,2 17-24 16,-2 7-120-16,-2 1-44 0,3 0-66 15,1 1-182-15,-2 1-344 0,2 5-1191 16</inkml:trace>
  <inkml:trace contextRef="#ctx0" brushRef="#br0" timeOffset="-113349.49">24687 14444 1784 0,'0'0'1031'16,"0"0"-822"-16,0 0-17 16,0 0 88-16,0 0-49 0,0 0-10 15,0 0 2-15,0 0-24 0,0 0-20 16,60-30-9-16,-48 25-13 0,6 1-26 16,1 0-15-16,1-1-40 0,7-1-21 15,0 0-31-15,1-1-24 0,1-1-3 16,-1 1-13-16,-4 2 13 0,-4 1-36 15,-5 2-56-15,-1 1-55 0,-9 0-61 16,-2 1-51-16,-3-1-120 0,-3-1-227 16,-3 0-123-16,-6-1-447 15,7 1-270-15</inkml:trace>
  <inkml:trace contextRef="#ctx0" brushRef="#br0" timeOffset="-113151.39">24820 14618 1603 0,'0'0'1131'16,"0"0"-698"-16,0 0-114 0,0 0 76 16,0 0-41-16,0 0-121 0,0 0-54 15,0 0-37-15,60 41-56 0,-46-48-53 16,3-4-33-16,1-1-18 0,5-1-4 16,2 1-67-16,-1-1-83 0,3 4-41 15,-4 2-39-15,0 4-110 0,-3 1-200 16,-2 2-229-16,-3 0-707 0</inkml:trace>
  <inkml:trace contextRef="#ctx0" brushRef="#br0" timeOffset="-111860.45">25526 14108 687 0,'0'0'1563'15,"0"0"-1317"-15,0 0-46 16,0 0 51-16,0 0-17 0,0 0-33 16,0 0-4-16,0 0-36 0,0 0-29 15,54-29-31-15,-44 24-12 0,-4-1-5 16,4 0-34-16,-2 0-19 0,4-3-9 16,0-1 18-16,3 0-3 0,3-2-15 15,0 3-9-15,3 0-10 0,2 3-1 16,-2 2-2-16,-3 4-13 0,0 0-21 15,-2 8-81-15,-4 4-105 0,-3 2-57 16,-1 2-68-16,-4-1-161 0,-2-2-487 16,-1-3-359-16</inkml:trace>
  <inkml:trace contextRef="#ctx0" brushRef="#br0" timeOffset="-111605.42">25642 14118 1911 0,'0'0'463'16,"0"0"-343"-16,0 0 54 0,0 0 42 16,4 51-97-16,-1-37-46 0,-1 1 1 15,0 3-29-15,0-2-29 0,0 3-3 16,1-1-11-16,-1-2-1 0,2-2-1 15,0-5 0-15,-2-1-69 0,0-5-143 16,1-3-152-16,0 0-228 0,4-4-711 16,-3-2 693-16</inkml:trace>
  <inkml:trace contextRef="#ctx0" brushRef="#br0" timeOffset="-111396.42">25711 14000 1362 0,'0'0'1005'0,"0"0"-889"0,0 0-38 16,0 0 125-16,0 0-46 0,0 0-31 15,22 65 21-15,-17-40-7 0,0 0-60 16,1 4-39-16,0 0-19 0,-2 1-19 16,2 1-3-16,-1-1-1 15,-1-4-34-15,-1-2-117 0,1-6-82 0,1-6-110 16,-2-5-185-16,2-6-480 15,0-1-10-15</inkml:trace>
  <inkml:trace contextRef="#ctx0" brushRef="#br0" timeOffset="-111038.23">25963 14071 1714 0,'0'0'797'16,"0"0"-581"-16,12 70-106 0,-6-39 50 16,-1 2-57-16,0 3-20 0,0 0 22 15,-1-5-31-15,-2-5-49 0,-1-5-23 16,0-7-2-16,-1-7-25 0,0-7-64 16,0-4-113-16,0-13 74 0,0-6 44 15,0-9-19-15,1-7 4 0,3 0 50 16,4-2 49-16,0 3 3 15,4 4 36-15,4 6 42 0,-1 6 92 16,-1 9-9-16,-1 4 2 0,-1 9-25 16,-1 0-43-16,0 11-60 0,-2 5-22 15,-1 5-16-15,-2 2 0 0,-1 3-16 16,-1 1 0-16,0 1-9 0,-1 0-80 16,-1-1-96-16,0-2-39 0,1-3-147 15,0-5-170-15,2-5-719 0,-1-6 570 16</inkml:trace>
  <inkml:trace contextRef="#ctx0" brushRef="#br0" timeOffset="-110252.68">25176 14203 1018 0,'0'0'1611'16,"0"0"-1319"-16,0 0-189 0,0 0-7 15,0 0 0-15,50-52-32 0,-46 46 16 16,0 2 21-16,1 3-18 0,-2 1-32 15,-1 3-1-15,2 6-21 0,3 8-29 16,0 8 0-16,5 7 17 0,3 12 30 16,5 13 13-16,8 10-10 0,2 7-15 15,-1-8-4-15,-4-13 10 0,-7-15 22 16,-5-11 32-16,-3-7 76 0,0-3-41 16,-3-1-92-16,1-5-26 0,-5-10-12 15,-2-4-85-15,-1-15-67 0,0-18 83 16,-7-20 29-16,-5-22 2 0,-2-9-57 15,-4-1-49-15,3 4 12 0,0 4 46 16,0-3 71-16,1 2 15 0,3 3 19 16,0 6 3-16,9 8 10 15,2 15 28-15,2 11 3 0,10 12 16 16,3 4 24-16,8-2 11 0,19-5-20 16,24-3-13-16,23 4-25 0,14 4-16 15,-2 9-12-15,-8 5-16 0,-14 5-12 16,-18 2-1-16,-14 0-1 0,-15 3-35 15,-5-3-184-15,-1-1-175 0,4-7-256 16,-4 1-967-16</inkml:trace>
  <inkml:trace contextRef="#ctx0" brushRef="#br0" timeOffset="-109112.25">27098 13371 2196 0,'0'0'437'0,"0"0"-215"0,0 0-1 16,0 0 3-16,60-11-116 0,-46 15-44 16,1 6 0-16,-1 7-20 0,0 8-34 15,-1 5-10-15,-3 7-22 0,-3 6 3 16,-4 4 7-16,-3 1 8 0,0 0-8 15,-6-2-1-15,-5-7 10 0,-2-5-23 16,-2-10-18-16,0-8-52 0,0-7-15 16,1-7 37-16,0-2 23 0,3-10 22 15,3-3 28-15,3-5 1 0,2-2 29 16,3 1 13-16,3 1 73 0,5 0 28 16,6 4-35-16,1 4-22 0,1 1 12 15,1 2-13-15,2 3-32 0,-3 3-21 16,1 1-13-16,-1 2-19 15,-1 5 0-15,-2 2-32 0,0 0-100 16,0 0-147-16,-1-5-145 0,-2-4-344 16,-3 0-845-16</inkml:trace>
  <inkml:trace contextRef="#ctx0" brushRef="#br0" timeOffset="-108864.39">27327 13452 2235 0,'0'0'346'0,"0"0"-249"0,0 0 38 16,0 0 26-16,0 0-94 15,51-22-3-15,-41 13 23 0,2-1-20 16,0-3-35-16,2 1-16 0,2 0 0 16,5 0 3-16,4-1-17 0,0 3-1 15,2 3 2-15,0 4-1 0,-3 3-2 16,-3 0-1-16,-4 2-34 0,-2 1-58 15,-3 2-50-15,-4-3-60 0,-3 0-83 16,-1-2-135-16,-3 0-554 0,-1 0-113 16</inkml:trace>
  <inkml:trace contextRef="#ctx0" brushRef="#br0" timeOffset="-108679.37">27516 13415 1231 0,'0'0'797'0,"9"52"-625"16,-4-26-140-16,-1 7 101 0,2 5-59 16,-3-1-48-16,1-4 0 15,0-2 29-15,-4-9-45 0,0-4-10 16,0-8-35-16,-2-7-26 0,-1-3-214 16,1-6-190-16,2-10-264 0,0 1-47 15</inkml:trace>
  <inkml:trace contextRef="#ctx0" brushRef="#br0" timeOffset="-108535.36">27544 13401 1242 0,'0'0'758'0,"0"0"-473"16,0 0-59-16,0 0 3 0,0 0-97 15,0 0-42-15,48 71 3 0,-40-46 16 16,-1 1-45-16,1 3-52 16,-1 1-12-16,-3-3-13 0,1-3-26 15,-1-3-172-15,0-8-162 0,0-7-168 16,-1-4-536-16</inkml:trace>
  <inkml:trace contextRef="#ctx0" brushRef="#br0" timeOffset="-108228.81">27823 13557 1025 0,'0'0'1414'15,"0"0"-1230"-15,0 0-129 0,0 0 38 16,0 0-69-16,0 0-24 0,51-52-19 15,-46 27-17-15,-2-1 7 0,-3-2 7 16,0 2-1-16,-4 1 10 0,-2 1 0 16,0 5-16-16,-5 2-13 0,4 3 4 15,-3 6 5-15,0 5-5 16,0 3 9-16,1 6 29 0,2 7 0 0,0 7 32 16,2 2-3-16,5 7 74 15,0 2 20-15,6 2-36 0,4 2-7 16,3-1 13-16,2-4-19 0,0-3-26 15,2-6-26-15,-2-4-22 0,0-6-2 16,3-4-219-16,-1-3-204 0,1-1-155 16,2 0-621-16,-2 0 508 0</inkml:trace>
  <inkml:trace contextRef="#ctx0" brushRef="#br0" timeOffset="-108002.46">28220 13846 841 0,'0'0'811'16,"0"0"-561"-16,-51 6-65 0,21-3-36 16,-8 0-32-16,-11 1 44 0,-18-1 17 15,-19 4 12-15,-9 3-17 0,-2 4-39 16,7 2-44-16,9 1-42 0,7 1-29 16,9-3-16-16,12-1-1 0,16-3 0 15,9 0-2-15,8 0-12 0,-4 3-14 16,0 3-67-16,1 2-66 0,5 0-82 15,6-1-127-15,6-2-179 0,6-3-612 16,0-4 411-16</inkml:trace>
  <inkml:trace contextRef="#ctx0" brushRef="#br0" timeOffset="-107678.48">27480 14277 2121 0,'0'0'288'0,"0"0"-240"0,22 63 78 16,-17-39-6-16,0-1-75 0,-2-1 13 15,1-8 9-15,-4-4-67 0,0-6-38 16,0-4-52-16,-4-3 35 0,1-8 55 16,1-7 3-16,2-6 13 0,1-6 3 15,7-3-2-15,1-3 2 0,5 2-6 16,4 0 16-16,4 4-7 0,1 5 17 15,2 9-17-15,1 6 39 0,-1 8 16 16,0 4-19-16,-1 9 6 0,2 4-19 16,0 5-30-16,0 3-15 15,1 4-4-15,-1 1-8 0,1 1-8 16,-1-1-130-16,-2-3-56 0,0-6-77 16,0-6-151-16,-2-8-541 0,-5-5-52 15</inkml:trace>
  <inkml:trace contextRef="#ctx0" brushRef="#br0" timeOffset="-107384.92">28048 12917 964 0,'0'0'801'0,"0"0"-542"15,65 1-145-15,-34 13 58 0,10 7 35 16,8 15-11-16,8 19 7 16,3 27 6-16,-4 17-75 0,-8 12-13 15,-10 10-61-15,-9 4-60 0,-5 14-16 16,-7 12-3-16,-7 4 18 0,-10-4-1 16,-17-7 2-16,-15-15-2 0,-18-13-43 15,-11-15 26-15,-14-14 0 0,-5-14 0 16,-5-13-16-16,-3-15-147 0,3-18-136 15,5-18-141-15,21-8-317 0,6-10-653 0</inkml:trace>
  <inkml:trace contextRef="#ctx0" brushRef="#br0" timeOffset="-107071.41">26903 13169 1917 0,'0'0'444'15,"0"0"-185"-15,-34 86 8 0,19-23-17 16,5 23-39-16,2 18-20 0,7 9-17 15,3 7-42-15,10-2-47 0,2 6-35 16,2-1-9-16,3-6-13 0,-1-13-28 16,1-13-41-16,-3-26 10 15,-2-20-88-15,-1-19-112 0,2-12-61 16,5-6-137-16,-1-2-604 0,26-9-833 0</inkml:trace>
  <inkml:trace contextRef="#ctx0" brushRef="#br0" timeOffset="-106565.22">28255 12417 2009 0,'0'0'354'0,"0"0"-248"0,0 0 62 15,30 58-26-15,-19-33-71 0,-6 3-13 16,1 2 47-16,0-1-15 0,-3-1-29 16,0-3-36-16,-2-4-25 0,-1-8 0 15,0-6-31-15,-4-7-43 0,1-4 7 16,-2-11 67-16,2-11 25 0,1-6-9 16,2-7-14-16,0-1 11 0,6-2-10 15,2 3 23-15,6 5-3 0,0 5-1 16,0 9 16-16,0 6 4 15,1 8 2-15,-1 6-15 0,2 3-3 16,-2 6-24-16,3 7 52 0,-3 2-10 16,3 6-22-16,0 1-22 0,0 6-13 15,0 1 0-15,1 2-22 0,0-1-115 16,-1-1-122-16,0-6-185 0,0-2-266 16,-4-8-717-16</inkml:trace>
  <inkml:trace contextRef="#ctx0" brushRef="#br0" timeOffset="-106337.61">28914 12585 1179 0,'0'0'1016'16,"0"0"-897"-16,0 0-118 15,0 0 82-15,0 0 17 0,0 0 10 16,0 0 109-16,-71 31-20 0,37-8-42 0,-4 3-26 15,-4 3-39-15,-4 2-41 16,-6 6-48-16,2-5-3 0,0-2-2 16,2-2-186-16,10-9-100 0,-8 2-107 15,9-4-139-15,8-5-567 0</inkml:trace>
  <inkml:trace contextRef="#ctx0" brushRef="#br0" timeOffset="-106003.53">28614 12952 1690 0,'0'0'568'0,"0"0"-342"0,54 20-84 16,-38-8-32-16,2 0-75 0,-3 2-6 15,-2 1 52-15,-7 1-17 0,-1 2-42 16,-5 2-22-16,0 1-19 0,-9 2-3 15,-1 0 2-15,-4-1 18 0,-1-2-14 16,-2-3-29-16,-3-5-29 0,3-3-26 16,1-5 39-16,4-4 19 0,-1 0 41 15,5-2 1-15,3-6 23 0,3-2 83 16,2 0 10-16,3-2-10 0,7 2-6 16,3 1-30-16,3 2-22 0,3 4-13 15,3 2-35-15,4 1-11 0,-3 3-9 16,5 4-15-16,-2-2-87 0,2 1-70 15,2-3-166-15,-2-3-223 16,-5 0-939-16</inkml:trace>
  <inkml:trace contextRef="#ctx0" brushRef="#br0" timeOffset="-105348.53">29496 13605 1463 0,'0'0'1208'0,"0"0"-964"0,0 0-112 16,33 62 79-16,-21-28-36 0,5 12-93 15,1 15-6-15,4 10 0 0,-5-5-6 16,-5-14-10-16,-4-17-7 0,-6-14-39 16,0 0-14-16,-2-5-22 0,0-3-13 15,0-9-40-15,-7-4-23 0,-1-11 56 16,0-17 42-16,-2-22 60 0,3-23 31 16,3-11-18-16,4 2 12 0,3 11-16 15,6 11-35-15,6 3 7 0,-3 9-6 16,-3 12-19-16,1 9-15 0,-4 7 0 15,5 0-1-15,2 1-13 0,0-2-89 16,2 7-90-16,1 2-98 0,2 2-125 16,0 1-319-16,4 1-920 15,-6 4 956-15</inkml:trace>
  <inkml:trace contextRef="#ctx0" brushRef="#br0" timeOffset="-104815.23">29985 12858 429 0,'0'0'1198'16,"0"0"-831"-16,0 0-88 0,0 0-40 16,0 0-42-16,0 0-62 0,0 0-16 15,0 0-3-15,0 0-20 0,0 0-29 16,30 56-26-16,-26-43-15 0,-1 0-14 15,1 1-12-15,1 0 0 0,-1 0-2 16,-2-3 0-16,-1-1 1 0,1-3 1 16,-1-3 3-16,0-3 10 0,-1-1-12 15,2 0 12-15,-1-4 9 0,2-5-22 16,-1-3-19-16,1-7 0 0,-2 0 17 16,3-1-11-16,2-1 13 15,0-1 16-15,5 1 13 0,0 2 9 16,6-1-13-16,0 3-2 0,4 3-1 15,1 5 19-15,-1 3-3 0,4 6-6 16,-1 6-7-16,5 10-25 0,-1 8-3 16,-2 11-13-16,2 5 13 0,-4 3-10 15,1 3 10-15,-6-1-25 0,-2-5-150 16,-1-8-91-16,-4-6-155 0,-6-11-574 16,10-12-671-16</inkml:trace>
  <inkml:trace contextRef="#ctx0" brushRef="#br0" timeOffset="-101358.56">22808 16483 1957 0,'0'0'599'0,"0"0"-399"15,0 0-48-15,26 57 56 0,-17-34-64 16,-1 1-45-16,0 1 6 0,-3-1-23 15,1 1-15-15,-3-3-29 16,-2-1-13-16,-1-5-15 0,0-2-10 0,-5-4-25 16,-1-5-3-16,2-3 5 15,-1-2 20-15,1-6 3 0,1-9 54 16,2-5 44-16,1-7 9 0,1-5-10 16,5-4-9-16,2-3-2 0,4-1-15 15,-1-2-8-15,1 2-23 0,5 2-37 16,-1 2-1-16,-1 4-2 0,1 9-57 15,-3 2-64-15,-3 5-75 0,1 3-40 16,-3 3-17-16,-1 1-104 0,0 3-271 16,1 2-664-16</inkml:trace>
  <inkml:trace contextRef="#ctx0" brushRef="#br0" timeOffset="-100383.6">23834 16441 1482 0,'0'0'969'16,"0"0"-753"-16,0 0 10 0,0 0 81 16,0 0-71-16,0 0-36 0,0 0 30 0,0 0-13 15,0 0-51-15,58 7-48 16,-43-7-22-16,3 0-19 0,0-1-18 16,4-3-49-16,-1 0-10 0,2-2-18 15,0 0-63-15,-2 1-129 0,-2 1-54 16,-5 2-15-16,-5 1-60 0,-4 1-124 15,-5 0-322-15,0 1-745 0,-3 6 890 0</inkml:trace>
  <inkml:trace contextRef="#ctx0" brushRef="#br0" timeOffset="-100212.6">23920 16638 1652 0,'0'0'1028'0,"0"0"-815"16,0 0 85-16,0 0 77 0,0 0-135 15,0 0-86-15,55 21-12 16,-36-19-39-16,4-2-83 0,-4 0-20 16,5 0-50-16,1-3-176 0,4-4-156 15,-1-3-150-15,-3 0-636 0,19-15-699 0</inkml:trace>
  <inkml:trace contextRef="#ctx0" brushRef="#br0" timeOffset="-99494.87">25357 15461 213 0,'0'0'1778'15,"0"0"-1383"-15,0 0-201 0,0 0 6 16,0 0-23-16,0 0-97 0,0 0-16 16,39 51 35-16,-33-30 7 0,0 7-33 15,-1 5-19-15,6 6-16 0,-4 4-9 16,4 4-17-16,3-1 14 0,-2-3 5 15,-1-4 1-15,1-7 3 0,0-8 0 16,-4-5 12-16,4-4 7 0,-2-5-10 16,0-2-13-16,3-6-3 0,0-2 7 15,2-11 9-15,4-19-41 16,5-25-2-16,9-30-1 0,3-16 38 16,6-5 9-16,-6 9-15 0,-5 28-16 15,-8 17-16-15,-8 20-11 0,1 7-1 16,-1-1 9-16,2 1-61 0,1 0-137 15,-1 6-109-15,-2 7-85 0,3 6-210 16,-5 4-630-16</inkml:trace>
  <inkml:trace contextRef="#ctx0" brushRef="#br0" timeOffset="-99081.77">27545 16018 2016 0,'0'0'521'16,"0"0"-387"-16,0 0-132 0,0 0 12 16,0 0 69-16,0 0 65 0,-78 13-42 15,33-11 0-15,-20 2 9 0,-26 6-13 16,-15 2-16-16,-12 6-26 0,-4 0-22 16,3-4-25-16,-11 1 12 0,-7-6-9 15,-4-2-14-15,-6-5 14 0,-3-2 6 16,0-3 48-16,2-3-1 15,1 0-9-15,3 0-13 0,9 1-26 16,5 2-21-16,6 1-2 0,12 1 1 16,7 1-1-16,15 0-23 0,7 4-98 15,19 0-137-15,17 1-157 0,21-3-354 16,11 2-1291-16</inkml:trace>
  <inkml:trace contextRef="#ctx0" brushRef="#br0" timeOffset="-98306.7">24701 16855 904 0,'0'0'1249'0,"0"0"-896"0,0 0-208 16,0 0-22-16,0 0 34 0,0 0-54 15,58-36-36-15,-46 21-29 0,2 1-18 16,-1-3-18-16,0 4-2 0,-6 1 0 16,2 5 0-16,-5 2 0 0,2 5 83 15,2 6-29-15,-2 9-54 0,5 9-2 16,2 17 2-16,4 17 10 0,5 12 53 16,-1-4-12-16,-3-13 3 15,-4-19 51-15,-4-11 31 0,-1-2-23 16,2-2-50-16,-2-1-31 0,-4-9-14 15,-2-9-18-15,-1-4-56 0,-2-14-102 16,0-18 83-16,-2-18 21 0,-6-15-10 16,-2-7-40-16,-2 3-8 0,5 8 32 15,-2 7 36-15,3 2 41 0,-3 10 3 16,4 10 0-16,2 11 0 0,0 7-3 16,0-1 3-16,-1 3 4 0,4 1 44 15,0 5 82-15,4 2 42 0,2 3-4 16,1-2-8-16,5 0-9 0,2-1 19 15,3-1-30-15,3-2-1 0,9-1-37 16,5 0-53-16,15-4-30 0,17-6-19 16,19-5-22-16,11-3 1 0,3-4-7 15,-3 2-96-15,-10 4-93 16,-12 5-3-16,-15 8 29 0,-20 6-141 16,-11 8-141-16,-2 1-503 0,-5 0-1011 15</inkml:trace>
  <inkml:trace contextRef="#ctx0" brushRef="#br0" timeOffset="-97867.34">25086 16738 1506 0,'0'0'808'15,"0"0"-533"-15,0 0-159 0,51-25 87 16,-31 16-72-16,1-1-70 0,4-2-16 16,0-1 15-16,2 1-15 0,0 1-29 15,0 1 0-15,-2 4 0 0,-2 4-3 16,-3 2-13-16,-3 1-10 15,-4 6-31-15,-6 1-106 0,1 0-100 16,-4-1-244-16,-2-3-509 0,-1-1-198 16</inkml:trace>
  <inkml:trace contextRef="#ctx0" brushRef="#br0" timeOffset="-97674.58">25255 16720 1836 0,'0'0'668'16,"0"0"-529"-16,5 56-62 0,-4-33 81 16,-1 5-72-16,0 3-67 0,0 1-6 15,-1-1 0-15,0-2-12 0,0-4-1 16,0-4-47-16,0-5-117 0,1-9-103 16,2-7-118-16,2-3-346 15,4-4-528-15</inkml:trace>
  <inkml:trace contextRef="#ctx0" brushRef="#br0" timeOffset="-97505.58">25314 16688 1057 0,'0'0'1347'0,"0"0"-1163"0,25 64-100 16,-18-33 60-16,5 7-89 0,-3 2-42 15,0 1-10-15,-2-2 39 0,0-4-26 16,-2-4-16-16,-3-7-42 0,0-8-193 15,2-9-198-15,0-7-346 0,-2 0-529 16</inkml:trace>
  <inkml:trace contextRef="#ctx0" brushRef="#br0" timeOffset="-97195.58">25544 16779 1244 0,'0'0'767'0,"0"0"-559"0,13 61-85 16,-10-37 19-16,0 1-32 0,1-2-26 15,-2-7-4-15,0-4-54 0,-2-6-26 16,0-6-80-16,0-2-65 0,-2-11 116 16,1-6 3-16,0-7 6 0,1-4-2 15,2-2 22-15,2 1 0 0,6 1 32 16,-2 5 7-16,3 6 61 0,1 6 16 15,1 5 3-15,3 7-48 16,-1 2-17-16,3 9-44 0,-2 6-10 16,2 7-13-16,-3 0-3 0,1 5 3 15,-2-2 0-15,-2 1-19 0,-3-4-216 16,1-1-152-16,-2-4-253 0,-2-5-639 16</inkml:trace>
  <inkml:trace contextRef="#ctx0" brushRef="#br0" timeOffset="-96447.48">26325 16233 292 0,'0'0'659'0,"0"0"332"0,0 0-747 16,0 0-18-16,48-52 0 0,-32 43-52 15,-2 5-49-15,1 4-9 0,-1 4-23 16,2 10-38-16,-3 6-55 15,2 11-19-15,-4 5 6 0,-1 4 10 16,-2 0 2-16,-4 2 0 0,-3-5-2 16,-1-2-20-16,-4-7 1 0,-5-5-7 15,0-8-6-15,-1-9-26 0,-3-5-3 16,3-1 12-16,1-9 20 0,0-1 32 16,4-5 18-16,2-1-14 0,2-1-4 15,1-2-29-15,0-1 29 0,4 2 0 16,4 0 38-16,2 6 14 0,4 2 9 15,1 4 6-15,1 4 42 0,2 2 12 16,0 5-28-16,3 6-43 0,-1 6-50 16,0 4 0-16,-1 1-38 0,-1 2-92 15,-3-4-59-15,-3-3-94 0,-3-5-214 16,-2-6-305-16,-1-4-518 0</inkml:trace>
  <inkml:trace contextRef="#ctx0" brushRef="#br0" timeOffset="-96206.7">26676 16347 682 0,'0'0'1616'0,"0"0"-1329"16,0 0-116-16,0 0 51 0,0 0-71 15,60-13-39-15,-44 6 21 0,0-1-28 16,3 1-76-16,0-1-27 0,1 2 0 15,0 2-2-15,-3 1-41 0,2 2-77 16,1 1-38-16,-5 3 25 0,-1 4 12 16,0 6-64-16,-6 2-136 0,0 1-38 15,0 1-175-15,-2-2-218 0,-3-6-55 16</inkml:trace>
  <inkml:trace contextRef="#ctx0" brushRef="#br0" timeOffset="-95999.7">26775 16368 1746 0,'0'0'542'0,"0"0"-409"0,0 0-23 16,11 70 25-16,-9-44-41 0,0 0-37 15,-1 0-5-15,0-4-36 0,-1-1-16 16,0-6 0-16,0-5-2 0,0-3-114 15,0-5-236-15,0-4-173 16,1-10-272-16,2 1-257 0</inkml:trace>
  <inkml:trace contextRef="#ctx0" brushRef="#br0" timeOffset="-95823.61">26871 16313 814 0,'0'0'1381'0,"0"0"-1138"16,0 0-98-16,28 51 39 0,-20-30-71 15,-2 2-56-15,0 2 1 0,-1 3-10 16,-1 0-37-16,1 2-11 0,-2-2-3 16,0 0 0-16,0-5-1 0,-1-6-111 15,-1-4-155-15,1-6-92 0,0-4-148 16,2-3-284-16,1 0-37 0</inkml:trace>
  <inkml:trace contextRef="#ctx0" brushRef="#br0" timeOffset="-95442.34">27092 16465 2068 0,'0'0'382'0,"0"0"-153"16,0 0-20-16,58-13-32 0,-40 3-72 16,2-3 10-16,-2-3-38 0,-1-2-55 15,-4 0-22-15,-5 1-32 0,-4-2-19 16,-4 1-3-16,-1-2 12 0,-7 2 7 16,-4 1-54-16,-2 3 9 15,-2 4 19-15,1 6 19 0,-1 4 16 16,3 7 26-16,0 11 23 0,1 5 22 15,4 5 0-15,1 3-7 0,5 1 7 16,2 0 13-16,0-3-11 0,2-1-24 16,4-4-20-16,0-2-3 0,2-3-2 15,2-6-84-15,2 0-68 0,1-4-110 16,5 0-104-16,3-2-154 0,-2-1-580 16,15-1 401-16</inkml:trace>
  <inkml:trace contextRef="#ctx0" brushRef="#br0" timeOffset="-95182.3">27522 16682 1114 0,'0'0'787'0,"0"0"-712"0,0 0 29 16,-55 6 35-16,29-3-45 0,-7 0 26 16,-4 0 41-16,-13-2 13 15,-16 2 19-15,-19 0-49 0,-8 2-32 16,0 0-26-16,3 1-22 0,9 1-10 15,1 0-38-15,5 1 29 0,15-3-45 16,13-1 0-16,14 1 0 0,9 0 1 16,-4 1-1-16,0 1 0 0,2 3-29 15,2 1-57-15,5-2-35 0,6 0-61 16,2-1-56-16,5-2-110 0,4-3-131 16,2-3-577-16,1 0 254 0</inkml:trace>
  <inkml:trace contextRef="#ctx0" brushRef="#br0" timeOffset="-94867.67">26669 17036 1423 0,'0'0'634'15,"0"0"-443"-15,11 65-78 0,-10-40 52 16,0 1-61-16,-1-1-21 0,0-7-2 15,0-5-35-15,0-4-46 0,0-6-32 16,0-3-33-16,0-8-60 0,0-7 125 16,1-8 32-16,5-6-16 0,2-7-16 15,4 0-11-15,3 1 11 0,-1 5 23 16,6 6 16-16,-1 5 19 0,0 10 3 16,4 7-13-16,-1 3 3 0,-1 9-22 15,3 8-13-15,-1 1-3 0,-3 5-13 16,2 1 0-16,1 2 0 15,-2 0-3-15,-1-1-113 0,2-5-199 16,2-3-83-16,0-9-340 0,-5-4-600 16</inkml:trace>
  <inkml:trace contextRef="#ctx0" brushRef="#br0" timeOffset="-94525.77">27489 16225 1537 0,'0'0'588'15,"0"0"-326"-15,0 0-113 0,50 59 51 16,-29-30-71-16,7 12-46 0,2 19 1 16,4 21-4-16,-3 11-39 0,-9 6-41 15,-10-2 3-15,-10-5-3 0,-2 0 14 16,-13 0-14-16,-9-7-19 0,-8-9 16 16,-5-15-35-16,-15-6-84 0,-9-10-113 15,-3-5-110-15,-8-2-213 16,12-14-586-16,14-8 438 0</inkml:trace>
  <inkml:trace contextRef="#ctx0" brushRef="#br0" timeOffset="-94120.12">26336 16270 111 0,'0'0'1452'0,"0"0"-802"0,0 0-527 15,0 0-10-15,-24 57 97 0,13-24-30 16,-1 13-52-16,-3 14-12 0,5 17 15 16,0 10-3-16,6 3-14 0,4-4-34 15,7-9-46-15,4-4-21 0,4-7-11 16,5-7-2-16,0-11-70 0,-2-13-63 15,2-9-103-15,4-5-101 0,6 1-205 16,16-2-535-16,-4-2-11 0</inkml:trace>
  <inkml:trace contextRef="#ctx0" brushRef="#br0" timeOffset="-93543.37">27684 16060 1527 0,'0'0'614'0,"0"0"-403"0,0 0-147 16,0 0 66-16,0 0-27 0,15 55-55 16,-14-40 4-16,0-1 19 0,1 0-17 15,-2 1-28-15,1-4 0 0,-1-1-7 16,0-4-17-16,1-3-1 0,-1-2 15 16,1-1 16-16,0-3-32 0,2-6 0 15,3-4-45-15,0-5 23 16,1-4 22-16,3-1 26 0,0 0 22 15,-2 0-3-15,2 4-10 0,-3 2 7 16,1 3 5-16,-1 8 33 0,3 2 26 16,-4 4-21-16,4 2-46 0,-1 6-39 15,2 3-3-15,-1 3-22 0,-1 3 22 16,3 4-16-16,-4 2-4 0,2 4-43 16,0-1-158-16,1 3-103 0,1 1-157 15,3-5-491-15,-4-3-265 0</inkml:trace>
  <inkml:trace contextRef="#ctx0" brushRef="#br0" timeOffset="-93345.37">28157 16290 1314 0,'0'0'1051'0,"0"0"-1051"0,0 0 0 0,0 0 3 16,-61 11 104-16,33-4-65 15,-2 1 13-15,-3-1 32 0,-3 1-4 16,1 2-54-16,-4 2-25 0,1 5-4 16,2 0-72-16,0 3-235 0,6 2-208 15,9-6-746-15</inkml:trace>
  <inkml:trace contextRef="#ctx0" brushRef="#br0" timeOffset="-93003.86">27828 16465 2293 0,'0'0'469'0,"0"0"-334"15,0 0-16-15,50 15-1 0,-36-8-48 16,-1-1-6-16,-2 0 3 0,-1 3-29 16,-2-2-38-16,-3 2-13 0,-1 1-22 15,-3 3-13-15,-1 2 6 0,-2-1 4 16,-4 0-36-16,-3-1-57 0,-1-4-46 15,-2-3-29-15,-1-6 19 0,0 0 54 16,2-3 30-16,0-6 96 0,4-3 7 16,2 1 26-16,3-2 6 0,2 2 30 15,1 0 32-15,6 3 19 0,4 4 19 16,3 2-6-16,4 2-62 0,4 7-25 16,1 6 6-16,4 2 6 0,1 3-3 15,-2 3-9-15,2 0-39 16,-7 1-10-16,1 0-12 0,-4 0-36 15,-5-1-74-15,-3-4-190 0,-1-2-245 0,-3-4-785 16</inkml:trace>
  <inkml:trace contextRef="#ctx0" brushRef="#br0" timeOffset="-91445.99">24108 16008 1330 0,'0'0'107'0,"0"0"352"0,0 0-329 15,0 0-10-15,0 0-26 0,0 0-49 16,0 0 10-16,0 0 48 0,0 0 17 16,13 1 22-16,-11 0-13 0,0 2-39 15,4 3-42-15,-2 4-48 0,-1 4-32 16,2 4 6-16,0 5 23 15,-2 1-10-15,-2 1 10 0,1-2 1 16,0-2-2-16,-2-6-8 0,1-3-5 16,-1-5-5-16,0-5-4 0,0-2 0 15,0 0 24-15,0-4 2 0,1-7 23 16,0-6 9-16,3-3-10 0,0-4-20 16,-1-2 0-16,5 2 14 0,-1 1-13 15,3 2 10-15,-1 0 6 0,4 3 0 16,-1 3-15-16,-1 2 12 0,0 6 16 15,3 4 22-15,-5 3-22 0,2 9-29 16,1 7-3-16,-4 3-22 0,4 5 0 16,-6 2 9-16,2 1-7 0,-4-3-69 15,0-2-98-15,0-5-45 0,0-5-147 16,-1-1-261-16,-3-5-573 0</inkml:trace>
  <inkml:trace contextRef="#ctx0" brushRef="#br0" timeOffset="-90609.4">24357 16575 359 0,'0'0'593'16,"0"0"-248"-16,0 0-120 0,0 0-98 15,0 0-39-15,0 0 48 16,0 0 0-16,0 0-19 0,0 0 16 16,0 0-23-16,45-66-13 0,-33 40-39 15,-5-5-16-15,3-1-41 0,-5-1-1 16,3-3-2-16,-3 1-11 0,-3 2 0 16,-1 2 11-16,0 6 2 0,1 4 2 15,0 7 14-15,2 6 13 0,-1 5 33 16,0 3 63-16,1 7-86 0,2 9-36 15,-1 8 13-15,-2 7 13 0,1 15 19 16,2 16-15-16,-1 13-17 0,1 9-13 16,2-1-1-16,0-2 1 0,3-6-3 15,0-1 2-15,-2-5 21 0,2-15-4 16,-5-13 0-16,1-10-3 0,-3-7-14 16,1 1-1-16,3-3 1 0,-4-1 14 15,-1-13 3-15,0-7 3 0,1-5-22 16,-1-14-86-16,1-9 38 0,1-18 19 15,2-17 16-15,-3-22 0 16,-2-10 12-16,2-8 0 0,0-4 1 16,-2-6 3-16,-2-7 13 0,-4-9-14 15,-4-1-2-15,-9-1 0 0,-3 3 0 16,-3 3 1-16,1 10 25 0,1 13 12 16,2 16-5-16,5 23 2 0,4 19-32 15,7 13-1-15,3 7 0 0,0-2 18 16,5 2-8-16,6-1 4 0,2 8 7 15,2 6-4-15,2 4-4 0,2 6-15 16,0 1-13-16,0 7 10 0,1 2 1 16,-1 0-11-16,1-1 12 15,-2 0 1-15,1 0 0 0,-2-2-2 0,2-2-27 16,2 1 3-16,4-2-2 16,-3 0 5-16,7-1 4 0,3 0 3 15,2-3 14-15,12 0-2 0,9-12 1 16,15-7 0-16,7-6 1 0,1-1 0 15,-3 2 0-15,1 8 2 0,2 0 3 16,6 5 16-16,3 0 0 0,2 3-3 16,6-3 10-16,2-2 3 0,3-1 6 15,6-3 13-15,7-3 0 0,4-1-13 16,9 0-16-16,2 0-17 0,9 0-1 16,3 6 3-16,7 5-1 0,2 9-3 15,2 4 0-15,-1 15-39 0,-1 8-47 16,-3 6-32-16,-3 6-39 0,-4 5 99 15,-6 3-7-15,-8 2-57 0,-7 2-49 16,-7 0-72-16,-7 0-75 0,-27-15-319 16,-3-3-642-16</inkml:trace>
  <inkml:trace contextRef="#ctx0" brushRef="#br0" timeOffset="-83006.25">9859 12940 430 0,'0'0'216'16,"0"0"2"-16,0 0-19 0,0 0-72 16,0 0 3-16,53-25 30 0,-29 19-47 15,8 2 14-15,4-2-19 0,14-2-21 16,19-4-9-16,20-6 19 0,10-1-2 15,3-3 15-15,-2 3-10 0,0 2-16 16,6 6-26-16,6 8-22 0,7 3-34 16,4 3-2-16,-6 6 2 0,-3 3 1 15,-12-3-1-15,-7-3 0 0,-9-1 1 16,-6 0-3-16,-6 1 0 16,-1-1-3-16,-8 2 1 0,-3-1-1 15,-11-2-10-15,-9 0 12 0,-11-2 0 16,-5 0 1-16,3 1 1 0,2 1 0 15,2 1-1-15,-5-1 1 0,-7 0 0 16,0-1 0-16,-7-1-1 0,-2 1-3 16,-8-2 3-16,-1-1 12 0,-3 0 23 15,0 0-18-15,0 0-17 0,-1-4-13 16,-2 0 0-16,-1 0 0 0,-4-1 11 16,2 2-11-16,0 0 10 0,-3 0-46 15,4 3-77-15,-3 0-20 16,3 0 23-16,0 3 3 0,0 0 13 15,2 1 3-15,1 0-6 0,2 0-37 16,0-1 8-16,0 1 38 0,3-1 45 16,3-2 42-16,0 1 14 0,1-2 20 15,3 0-19-15,-6 0 0 0,3 0 0 16,-2-2 35-16,-1 2 13 0,4 0-48 16,-2 3 0-16,3 4-1 0,-1 1 12 15,4 2-12-15,-3 1-75 0,1-1-46 16,-3-3-90-16,0-1-27 0,-4-2 48 15,-1-3 5-15,-1-1-14 0,0 0 65 16</inkml:trace>
  <inkml:trace contextRef="#ctx0" brushRef="#br0" timeOffset="-82471.45">12776 11306 1269 0,'0'0'10'16,"0"0"-10"-16,0 0-23 0,0 0 10 15,0 0-16-15,0 0 16 0,0 0-4 16,0 0 17-16,0 0 62 0,0 0 95 16,-26-25-4-16,36 29-49 0,-2 1-10 15,0 3-13-15,-5 6-45 0,-3 3-13 16,0 8-4-16,-7 13-6 15,-5 15-12-15,-2 17 38 0,-2 5-26 16,5-1 7-16,4-5-18 0,-3-5 17 16,4 1-19-16,-3 0-1 0,1 2-2 15,-3-3 3-15,1 2 42 0,0-1 20 16,-1-5-4-16,5-8-13 0,1-12-12 16,-1-9-20-16,3-6 9 0,1 4-21 15,0 5 2-15,1-2-1 0,-1-1 11 16,0-4-12-16,0-5 2 0,-2-3 20 15,1-1 3-15,0-5-26 0,-2-1-107 16,0-3-62-16,1-2-39 16,0-1-104-16,-1-4-55 0,2-2-197 15,1-1-72-15</inkml:trace>
  <inkml:trace contextRef="#ctx0" brushRef="#br0" timeOffset="-81383.51">12911 11014 562 0,'0'0'160'15,"0"0"-23"-15,0 0-108 16,0 0-29-16,0 0 0 0,0 0 0 16,0 0 0-16,0 0 16 0,-54 44 20 15,37-35 26-15,-5 3-10 0,1-2 13 16,-5 2-3-16,-4-2 7 0,-3 3-14 16,-8-1 4-16,-9 1 2 0,-12 2-28 15,-13 1-30-15,-6-2 17 0,3-2-4 16,5-1-14-16,2-4 11 0,-5 1-11 15,-3 0 2-15,-3-1 9 0,-5-1-13 16,0 0 1-16,-5 2-1 0,1-3 1 16,-3 1 1-16,0-1 0 0,-1-1-2 15,-1-1 0-15,0 2-1 0,1-2 0 16,3 3 1-16,-2 2-1 0,5 1 1 16,-4 2 0-16,3 1 0 15,-1-1-26-15,4 1-26 0,3-3-7 16,5-5 4-16,6-1 22 0,9-1 30 15,3-2-10-15,12 0 0 0,10 1 13 16,7 0 11-16,2 0 25 0,-6 2-14 16,-3 1 1-16,-2 2-23 0,1 1 1 15,4 0 1-15,6 0 2 0,2 0 9 16,3-1-12-16,5-2-1 0,1-1 0 16,4-1-2-16,0 0-1 0,5 0-7 15,3 0 10-15,0 0 3 0,1 1-3 16,3 2-13-16,2-1 10 0,1-1 2 15,0 1 1-15,1-1 2 0,2 0 0 16,1 0 0-16,-2-2 27 0,2-1 43 16,-2 1 3-16,-1-1-20 0,1 0-22 15,0 1-20-15,0-1-10 0,-1 0 20 16,-1 1 3-16,1-1-4 0,-1 0-9 16,0 0-13-16,0 0-12 15,0 0-14-15,-1 1 5 0,-3 1 21 16,1 1 3-16,-2 0 12 0,1 3-15 15,1 3-3-15,1 0 0 0,1 2 1 16,0 1 0-16,0 4-1 0,1 0 3 16,-2 4 0-16,-2 3 1 0,0 1 0 15,-1 2 18-15,0 1-18 0,-1 0 0 16,0 2 1-16,2 0 14 0,-1 4 7 16,0 1-7-16,-1 3 4 0,2 3-17 15,-1 12 0-15,1 10 20 16,1 10-22-16,0 1 15 0,2-5-14 15,1-16 1-15,0-14-1 0,-1-9 1 16,0-5-3-16,0 6 0 0,0 3 1 16,0 1 1-16,0 0 1 0,-1-3-1 15,2-5 0-15,0-3 0 0,0-6-2 16,3-5 0-16,0-3-1 0,-1-5 1 16,1-4 35-16,0 0 107 0,1-4-77 15,2-1-50-15,2-2-15 0,1 0-2 16,-1 0 0-16,1 0-11 0,0 1 10 15,1-1 3-15,-2 2-1 0,2 0 1 16,-1 0 1-16,0 0 17 0,4 2-18 16,-2 2-3-16,2 0-10 0,3 0 11 15,5 1 1-15,3 0 1 0,6-1 2 16,5 0-2-16,16-1 0 0,16 0-1 16,16 2 0-16,5 0 1 15,-4 6 0-15,-9 4-1 0,-10 2 1 16,1 5 1-16,1 0-1 0,6 5-81 15,2 1-195-15,5-4-206 0,-23-4-628 16</inkml:trace>
  <inkml:trace contextRef="#ctx0" brushRef="#br0" timeOffset="-61842.62">6938 11950 26 0,'0'0'52'16,"0"0"-29"-16,0 0 205 0,0 0-71 15,0 0-69-15,0 0-16 16,0 0-27-16,0 0-19 0,0 0-26 0,-33-35-19 16,25 32 3-16,5 3 16 15,1-2 0-15,2 1 65 0,0 0 49 16,1 1-52-16,3 0-62 0,8 0-37 15,1 0 11-15,2 0 13 0,3 3 10 16,0 0-10-16,3 1 10 0,-1-1-10 16,1 2 0-16,-3-1 11 0,-2 0-11 15,-4-2 10-15,-2 0-10 0,-7-1 12 16,-1 0-16-16,-2 0-14 0,-2 1 31 16,-6-1 78-16,-3 1-23 0,-7-1-35 15,-3-1-17-15,-2 1-1 0,0-1 0 16,-5 0-2-16,4 0 3 0,-2-2 13 15,5-1 17-15,1 1-4 0,6 0-26 16,2 2-1-16,7 0-2 0,5 0-32 16,3 0 22-16,11 5-10 0,5 0-35 15,0 1-411-15</inkml:trace>
  <inkml:trace contextRef="#ctx0" brushRef="#br0" timeOffset="-51276.27">16787 7266 786 0,'0'0'313'0,"0"0"-154"15,0 0 20-15,-60-60-78 0,44 49-36 16,1 1-39-16,6 3-24 0,2 1 11 16,3 2 0-16,3-1 7 0,1 1-20 15,4 0 3-15,5 0 36 0,4 0 52 16,4 2 26-16,5-1 6 0,-2 1 7 16,1 2-39-16,4 2-30 0,-1 4-32 15,4 4-12-15,-2 3-17 0,4 2 0 16,-1 1 2-16,2 3 11 0,-4 1 3 15,-1 0 10-15,1 3-4 0,-1 2-18 16,0 2 9-16,0 2-11 0,2-1 11 16,0 1-4-16,-6-3-9 0,1-1 0 15,-2-3 1-15,-3 0 0 0,-3-4 1 16,1 0-1-16,-4-3 12 16,1-3-13-16,-2 0 0 0,-3-2-62 15,1-3-83-15,-5 0-128 0,0-3-71 16,0-2-98-16,-2 0-347 0</inkml:trace>
  <inkml:trace contextRef="#ctx0" brushRef="#br0" timeOffset="-50431.27">17129 7224 1360 0,'0'0'296'16,"0"0"-250"-16,0 0-46 0,0 0 29 16,6 51 69-16,-6-27 19 0,1 6 25 15,3 4-31-15,0 4-37 0,7 3-22 16,-1 3-49-16,6 1 20 0,2 1 3 16,4-1-1-16,2-1 5 0,5 0-8 15,3 0 10-15,2-2-9 0,4-2-7 16,14 2 7-16,13 1-7 0,17-1 7 15,7-5 2-15,-2-9 14 0,-4-10 3 16,-4-6 3-16,-3-5-6 0,4-4 15 16,-2-3 8-16,-3-6 5 0,0-5-6 15,-7-2-10-15,3-5-12 0,-3-3-1 16,-3-3-12-16,0-2-14 0,-1 1-8 16,-2 0-1-16,-6-2 9 15,0 2 1-15,-12 3 6 0,-4 4 13 16,-13 4-3-16,1 0-10 0,2-2 0 0,3-2-17 15,4-2 1-15,-5 2-1 16,-3 0-1-16,-6 2 0 0,-1 0 2 16,-6 0 0-16,-5 3 10 0,-1-1-11 15,-6 2 1-15,-3 1 10 0,-1 2-10 16,0 1-3-16,-5 1-16 0,-4 0 4 16,2 0 8-16,-3 0 2 0,4 1-1 15,0 1 1-15,0 1 2 0,3 1-1 16,-1 0-1-16,0 1-11 15,-1 1 0-15,3 0 1 0,-1 1-1 0,-1 0 0 16,-2 0 10-16,0 1-9 16,-3 4 12-16,2 1 22 0,-2 3 10 15,1 2 22-15,-3 1-28 0,4 4-13 16,-3 2-12-16,2-1 2 0,-1 1 0 16,1 1 13-16,-4 1-16 0,0-1 2 15,-1-1 0-15,-4 1 11 0,0-1-10 16,-4-2 0-16,1-2 10 0,2-1-11 15,-2-4 11-15,0-2-11 0,6-3-2 16,-1-3 2-16,3-1 1 0,-1 0 13 16,4-3-13-16,-1-5 16 0,0-3-16 15,2-2 1-15,4-3-1 0,-1-1 0 16,5-2-3-16,0-1 0 0,5-3-1 16,4 1-1-16,4-1-1 0,1 2 2 15,3 1-3-15,1 3 2 0,1 4 1 16,3 3 1-16,2 4 3 15,-2 3 13-15,6 3-16 0,3 7-1 16,2 5-1-16,4 4 0 0,2 5 0 16,4 5 2-16,2 2 19 0,-1 6 9 15,1 4-2-15,-1 3-7 0,-3 12-17 16,5 15-2-16,-4 17-29 0,-3 7-145 16,-7-15-354-16,-11-24-581 0,9-22-687 0</inkml:trace>
  <inkml:trace contextRef="#ctx0" brushRef="#br0" timeOffset="-49152.48">16777 7552 238 0,'0'0'989'0,"0"0"-879"16,0 0-93-16,0 0 103 0,0 0 40 16,0 0-34-16,0 0-67 0,0 0-40 15,0 0-16-15,80-41 10 0,-23 38-12 16,20 1 1-16,8 1-1 0,9 0 1 16,-3 0 0-16,4-1-2 0,6-2 1 15,10-1 3-15,7-4 47 0,1-2 21 16,8-3 2-16,-2-6 4 15,5-2-10-15,3-3-9 0,6 2-4 16,1 1-4-16,6 5-8 0,-3 4-5 16,0 3-12-16,2 7-10 0,-7 2-3 15,0 1-10-15,-7 4 0 0,-6 4-1 16,-7 3 0-16,-5 1 1 0,-5 3 0 16,-9 6 1-16,-7 2 15 0,-6 5 0 15,-6 4-19-15,-8 2-174 0,-7 1-150 16,-3-3-167-16,-17-12-676 0</inkml:trace>
  <inkml:trace contextRef="#ctx0" brushRef="#br0" timeOffset="-46995.49">17800 4677 1082 0,'0'0'271'0,"0"0"-252"0,48 84 43 15,-32-26 16-15,0 20 33 0,-6 8-33 16,-2-2-23-16,-5-3-39 0,-2-5 10 15,7-1-6-15,1 3-7 16,2-5 3-16,2 0 4 0,0-5-17 16,0-5 0-16,2-13-3 0,-8-8-2 15,4-13-11-15,-8-1 13 0,4 0 0 16,-1 4 26-16,-1 1 3 0,1-5-6 16,-1-4 6-16,-4-6-26 0,0-2 17 15,-1-6-19-15,0-6 12 0,0-4-11 16,0 0 199-16,-1-7-26 0,0-8-110 15,0-2-54-15,-1-6-11 0,2-5 0 16,0-4 1-16,4-2-1 0,0-3-3 16,4-5 0-16,-3-1 3 0,1-2 1 15,2-1 25-15,-5 4-7 0,3 2 7 16,1 8-3-16,-4 5 1 0,1 8-22 16,-1 6-1-16,2 5 1 0,-3 7-2 15,-1 2-107-15,0 12 72 0,0 6 35 16,2 9 0-16,0 15 0 0,2 16-1 15,-4 15-3-15,-1 7-15 16,-7-2 7-16,-3-8 11 0,-4-12-17 0,-1-11 5 16,0-10-3-16,3-12-1 15,-1-7-2-15,-5 2 6 0,-5-6 13 16,-2-4 0-16,-4-9 19 0,-6-5 1 16,-5-13 38-16,-3-9 10 0,-2-5-10 15,-2-6-16-15,6-4-10 0,0-2-9 16,8-2-7-16,8 4 3 0,5 4-19 15,10 5-32-15,7 9-136 0,3 6-168 16,9 4-243-16,4 6-695 0</inkml:trace>
  <inkml:trace contextRef="#ctx0" brushRef="#br0" timeOffset="-46066.56">19909 4494 815 0,'0'0'346'0,"0"0"-255"16,0 0 55-16,0 0-129 0,0 0-14 15,37 62 29-15,-29-10-15 16,3 20-14-16,1 12 12 0,0 4-15 16,-2-2-2-16,-2-8-11 0,-2 2 13 15,-1 1-1-15,0 1 3 0,2 1-2 16,1 0 19-16,2 1-2 0,0-7-14 15,5-2 13-15,-1-6-13 0,1-6 1 16,-1-15-2-16,-5-10-2 0,1-8 0 16,-1-4-2-16,1 2 2 0,3 5 2 15,3 1 11-15,0-4 3 0,-1-5 0 16,0-6-3-16,-3-5 4 0,1-5 12 16,-1-9 7-16,-4 0 3 0,3-13-10 15,-5-5-19-15,2-6-10 0,-4-5-3 16,0-5-10-16,2-4 13 15,-3-2 19-15,0-6 49 0,1-8 4 16,1-6-14-16,-1 4-6 0,-1 7 13 16,1 8 6-16,0 10-6 0,-1 3 10 15,0-3-24-15,0 11-15 0,-1 8-17 16,-2 6-19-16,0 6-56 0,-2 7-31 16,-4 9 55-16,-6 5 32 0,-1 8 1 15,-5 7 11-15,0 3-11 0,-3 5 0 16,-3 1 18-16,0 0-19 0,-2-2-1 15,-5-5-1-15,-4-6 2 0,-10-8 3 16,-15-8 39-16,-11-14 13 0,-9-10-13 16,1-15-16-16,8-7 13 0,8 1-20 15,15 3-3-15,11 8-16 0,12 5-74 16,10 4-175-16,6 1-219 0,0 1-641 16</inkml:trace>
  <inkml:trace contextRef="#ctx0" brushRef="#br0" timeOffset="-44261.13">18177 7399 590 0,'0'0'78'15,"0"0"-78"-15,54-20 176 0,-37 13-65 16,1-2 3-16,-4 0-13 0,-4 1-58 16,-2 0-11-16,-5 1 7 0,-2 3 0 15,-1-1 4-15,-1 2-30 0,-4 0-13 16,-7 3-33-16,-5 0 33 0,-6 0 91 15,-7 2 26-15,-14 3-22 0,-15 1-17 16,-17-1-3-16,-11 1-14 16,-2-4-12-16,2-2-4 0,5-2-9 15,-1-5 0-15,-1 0 3 0,2-4 9 0,0-1-2 16,-1 0 9-16,-2 0 0 16,3 1-10-16,0-2 1 0,6 3-17 15,6 1-7-15,7 0-18 0,11 2 9 16,13-1-11-16,9 2 1 0,7 0 16 15,-4-1 7-15,-2 0 13 0,0-2 0 16,4 3 3-16,5-2-7 0,5 2 4 16,2 1-1-16,7 1-9 0,1 1-9 15,3 3-4-15,2-2-3 0,0 2-12 16,1 0-1-16,6 0 0 0,3 2-20 16,6 3 4-16,5 2 15 0,0 4 1 15,5-1-3-15,2 2-52 0,6 1-74 16,5 2-45-16,12 4-88 0,16 3-70 15,22 0-162-15,-10-6-601 0</inkml:trace>
  <inkml:trace contextRef="#ctx0" brushRef="#br0" timeOffset="-43189.57">19201 7461 209 0,'0'0'296'16,"-55"-26"-41"-16,34 17-105 0,-5-1-36 15,-1 1 26-15,1-1-69 0,7 3-28 16,2 2-11-16,4 1-2 0,9 1 9 16,4 3 26-16,3 0 62 0,14 0-111 15,9 1-16-15,16 6-2 0,22 4-11 16,18 2 12-16,10 1-1 0,0-2 2 16,1-2 0-16,-6-1 2 0,3-3 14 15,0-2 7-15,0-1 9 0,-2-1 11 16,-5-2 12-16,-2-5 7 0,-9-2 6 15,-6-2 10-15,-15 2 0 0,-15 4-10 16,-12 2-20-16,-7 1-22 0,-4 0-24 16,-5 1-2-16,-3 4-26 0,-8 3-19 15,-12 1 42-15,-18 2-10 0,-21-2-3 16,-26-2-1-16,-17-5 1 0,-5-2 13 16,-1-1 0-16,2-5 1 15,-4 1-2-15,0-3 2 0,-3-4 0 16,4-2-1-16,8-3-13 0,9-3 12 15,10-2-9-15,19 4 11 0,16 2 2 16,17 4 20-16,8 2 12 0,2 0 20 16,6-2-3-16,9 2 19 0,11 7-20 15,28 3-48-15,30 14-3 0,36 24 3 16,26 17-1-16,16 15-132 0,9 4-244 16,-40-20-371-16</inkml:trace>
  <inkml:trace contextRef="#ctx0" brushRef="#br0" timeOffset="-31723.85">9091 12718 52 0,'0'0'88'0,"0"0"-42"15,0 0-10-15,0 0 71 0,0 0 86 16,0 0 55-16,0 0 9 0,0 0-97 16,0 0-43-16,-3 1-65 0,3-1 75 15,0-1-4-15,0-1-74 0,0 2-10 16,0-1-39-16,2 1-13 0,0 0-19 15,2 0 19-15,2 1 13 0,1-1 1 16,1 0 12-16,1 0 0 16,4 0 3-16,0 0 0 0,5 0 1 15,2 2-14-15,1-1 16 0,2 1-6 16,0-1 4-16,-2 2 5 0,-1-3 4 16,0 1-3-16,-2 1-10 0,1-2-10 15,-2 0 14-15,1 0-15 0,-1 0 1 16,0-3 10-16,-1-1-12 0,-1-2 0 15,-4 0 0-15,-2 0 19 0,-2 0-17 16,-4-1 23-16,-1 0-23 0,-2 1 0 16,0 1-3-16,-5-2-1 0,-4 1-18 15,-3-1 6-15,-3 1 10 0,-5-3-10 16,-1 3 10-16,-2-2 1 16,-2 0 1-16,0 2 1 0,1-2 0 15,3 0 1-15,-3 2-1 0,1 2-2 16,0 1-17-16,-3 2 19 0,1 1 9 15,0 1 60-15,1 5-24 0,1 2-16 16,5 4-9-16,2 0-7 0,4 0-13 16,5 2 13-16,0 0-11 0,6 0 33 15,1 0 14-15,4 3 3 0,7-1-3 16,4 3-11-16,5 1-12 0,5 1-10 16,2 1-13-16,3-2 10 0,4-1 0 15,2-2 3-15,4-3-3 0,11 1-10 16,11-1 0-16,8 0 10 0,-5-5-10 15,-13-1 10-15,-15-5-1 0,-12-1-12 16,4-1-71-16,2 2-75 0,2-2-61 16,-4 1-53-16,-1 0-166 0,-9 0-317 15</inkml:trace>
  <inkml:trace contextRef="#ctx0" brushRef="#br0" timeOffset="-27277.07">4528 12468 1024 0,'0'0'430'0,"0"0"-326"0,0 0 19 15,0 0-61-15,-49-57-59 0,10 50 20 16,-20 3-20-16,-15 0 10 0,-12 2-11 15,-3 0 0-15,1 2 0 0,-1 0 0 16,-5 2-1-16,-8 4 0 0,-3 3 12 16,-2 4 7-16,-2 3-4 0,-1 6 10 15,2 1-10-15,-1 2 10 0,2 3-23 16,1 3 30-16,3 3-14 0,2 0-6 16,6 4 13-16,5 5-10 0,7 4 7 15,2 4 0-15,4 5-21 0,3 4 24 16,2 3-13-16,7 7-11 0,8 5 0 15,7 4-2-15,8 2 1 0,7 3-1 16,11 4 13-16,6 3-11 0,9 4 11 16,9 3-11-16,7 2 0 0,15 1 11 15,7 0-10-15,8-1-3 0,9 1 13 16,6 3-13-16,9 0-1 16,8 1-12-16,6 2-13 0,9-4-23 15,7-2-3-15,5-2 17 0,5-5 22 16,0-3-10-16,3-1 21 0,-1-3 1 15,-2-4 1-15,-2-4 0 0,-4-6 0 16,-3-2-4-16,-4-7 2 0,1-6 2 16,-5-5 0-16,-1-7 3 0,-5-4 10 15,-2-6 4-15,-7-5-17 0,-6-6 1 16,-9-6 2-16,-14-5 0 0,-10-5 10 16,-5-3-10-16,4 0 1 0,0 0 9 15,-1-1-11-15,-4-3 11 0,-11-2-10 16,-5-3 29-16,-6-6-9 15,-3-4-10-15,-12-3-13 0,-6-4 0 16,-7-1 0-16,-5-2 26 0,-15-5-3 16,-15-5-20-16,-12-3-2 0,-6-1 0 15,5 5 0-15,7 3 0 0,18 8 0 16,10 2-1-16,10 4-11 0,5 1-9 16,-2-2 7-16,1-1 12 0,1 0 1 15,10 0 2-15,8 5 21 0,6 5 6 16,11 3-29-16,20 4-28 0,23 5-1 15,23 11 27-15,15 7-1 0,6 3-13 16,-1 5 16-16,-8 2 26 0,-4 2 55 16,-7 2 23-16,-16-4-4 0,-18-5 10 15,-19-4-23-15,-10-2-9 16,-4 5-27-16,-11 5-28 0,-16 11-10 0,-34 4-1 16,-44 7 4-16,-24 0-1 0,-24-5-15 15,-6-8-135-15,-1-8-123 0,-7-6-98 16,37-10-197-16,1-10-815 0</inkml:trace>
  <inkml:trace contextRef="#ctx0" brushRef="#br0" timeOffset="-26306.13">5801 16849 1674 0,'0'0'597'0,"0"0"-505"16,0 0-90-16,0 0 160 0,0 0-13 16,50 55-33-16,-37-41 12 0,-4 4 7 15,2-2-10-15,-4 0-17 0,1 3-15 16,-5-4-17-16,1-1-25 0,-3-2-13 16,0-5-6-16,-1-2-30 15,0-4 29-15,0-1 55 0,0-3 49 16,-1-8 96-16,-3-10-75 0,1-9-88 15,-5-6-34-15,2-10 13 0,2-2 9 16,1-3-13-16,3 0-18 0,1 1-7 16,6 4-3-16,6 3-15 0,2 3-37 15,4 4-28-15,0 5-32 0,8 7-21 16,-3 10-28-16,5 6-88 0,1 7-126 16,1 1-325-16,-8 4-873 0</inkml:trace>
  <inkml:trace contextRef="#ctx0" brushRef="#br0" timeOffset="-25657.85">6518 16861 1144 0,'0'0'430'0,"0"0"-40"0,0 0-277 15,0 0 7-15,0 0 126 0,0 0-20 16,0 0-29-16,0 0 24 0,0 0 22 16,0 0-2-16,-3 8 3 0,5-16-97 15,4-4-65-15,-1-6-34 0,0-3-1 16,2-5-16-16,1-2-16 0,2-3-12 16,1 1 0-16,4 3-3 15,0 0-1-15,3 8-24 0,0 5 12 16,4 6 1-16,-1 7-13 0,3 3-13 15,4 9 9-15,5 5 13 0,1 4 15 16,5 2-1-16,1 3 1 0,1 0 0 16,1 0 1-16,-3-2 0 0,1-5 19 15,-3-2 7-15,-3-3-10 0,0-4-16 16,0-2-2-16,1-1-1 0,2-5-35 16,-4-1-91-16,-3-2-85 0,-2-5-55 15,-6-1-53-15,-2 2-77 0,-7 0-283 16,-3 3-997-16</inkml:trace>
  <inkml:trace contextRef="#ctx0" brushRef="#br0" timeOffset="-24349.48">7934 16483 890 0,'0'0'1090'0,"0"0"-970"16,0 0 120-16,-21 67 93 0,14-41-105 15,2 2-51-15,-1 2-11 0,2 2-26 16,3 1-13-16,1 3-13 0,1 3-6 16,10 4-14-16,1 2-18 0,5 2-20 15,2-2-6-15,2 0-15 0,2-3-6 16,0-2-27-16,-1-5 1 0,0-4 0 15,-3-4-2-15,-1-4-1 0,-3-3-82 16,-2-4-88-16,-3-3-82 16,-2-4-95-16,-2-3-227 0,-2-6-561 15,-2 0-387-15</inkml:trace>
  <inkml:trace contextRef="#ctx0" brushRef="#br0" timeOffset="-24038.43">8154 16728 1656 0,'0'0'976'16,"0"0"-777"-16,0 0-25 15,0 0 120-15,0 0-46 0,66-20-68 0,-44 14 9 16,1-1 3-16,3 0-73 16,0 1-82-16,1-1-34 0,-2 1 0 15,0 0-3-15,-2 2-19 0,3 0-50 16,-4 2-34-16,-3 2-17 0,-2 0-43 16,-5 1-43-16,-3 4-32 0,-5 1-62 15,-4 1-202-15,0-1-87 0,-2 0-467 16</inkml:trace>
  <inkml:trace contextRef="#ctx0" brushRef="#br0" timeOffset="-23799.01">8289 16720 1373 0,'0'0'1178'16,"0"0"-1097"-16,0 0 35 0,0 0 147 15,41 66-55-15,-30-43-36 0,-1 1 6 16,2 4-29-16,-1 0-55 16,-1 1-40-16,3 2-10 0,-5-5-25 15,0-1-19-15,-3-3-13 0,-3-6-9 16,2-2-72-16,-4-5-108 0,0-4-87 16,0-3-111-16,-4-2-194 0,4-8-195 15,-1-1-492-15</inkml:trace>
  <inkml:trace contextRef="#ctx0" brushRef="#br0" timeOffset="-23627.96">8419 16810 220 0,'0'0'1527'0,"0"0"-998"0,0 0-319 15,0 0-42-15,0 0-61 0,0 0-30 16,0 0 55-16,51 67 34 16,-39-38-48-16,2 3-54 0,-1 2-41 15,1 2-21-15,-3-3 0 0,0-1-2 16,-3-6-48-16,-2-2-102 0,-3-8-116 15,-1-4-147-15,0-8-112 0,0-4-648 16,-1 0 403-16</inkml:trace>
  <inkml:trace contextRef="#ctx0" brushRef="#br0" timeOffset="-23312.92">8711 16802 1686 0,'0'0'629'0,"0"0"-477"0,59 69-150 15,-35-38 182-15,0 4-48 0,1-4-21 16,-3 0 59-16,-4-4-8 0,-4-6-51 16,-5-7-68-16,-5-5-47 0,-4-5-30 15,0-4-21-15,-5-5-4 0,-5-8 55 16,-2-6-57-16,0-7-81 16,1-5-28-16,0-4 21 0,4-1 52 15,4 0 25-15,3 3 3 0,3 1 32 16,7 6 33-16,3 6 32 0,2 9 36 15,3 5 58-15,2 6-27 0,1 11-2 16,1 7-4-16,2 9-26 0,0 2-16 16,-2 5-28-16,0 3-23 0,-2 0-2 15,-2 0 1-15,-1-1-3 0,-5-3-21 16,-3-5-110-16,-2-5-170 0,-4-6-170 16,-1-6-519-16</inkml:trace>
  <inkml:trace contextRef="#ctx0" brushRef="#br0" timeOffset="-23091.04">8975 16378 2174 0,'0'0'401'0,"67"7"-246"15,-34 9 21-15,10 9-76 0,4 6-36 16,7 14 42-16,4 14-27 0,1 16-76 15,-6 9 86-15,-14-2-25 0,-14-5-39 16,-17-19-6-16,-8-13-19 0,-6-11-3 16,-11-5-29-16,-5 6-197 0,-7 3-298 15,2-5-589-15,-14 0-432 0</inkml:trace>
  <inkml:trace contextRef="#ctx0" brushRef="#br0" timeOffset="-22489.32">9164 16093 454 0,'0'0'1716'0,"0"0"-1363"15,0 0-98-15,0 0 37 0,0 0 27 16,0 0-49-16,0 0-59 0,0 0-12 16,0 0-21-16,24-17-39 0,-13 10-52 15,1 1-28-15,2 0-48 0,1 0-11 16,1 0-15-16,-1-1-28 0,3-1-106 15,-1 0-100-15,0-1-70 0,-2 0-77 16,0 0-206-16,-1-2-444 0,-4 2-467 16</inkml:trace>
  <inkml:trace contextRef="#ctx0" brushRef="#br0" timeOffset="-21900.83">9738 15614 334 0,'0'0'1368'0,"0"0"-982"0,0 0-269 15,0 0 22-15,0 0 65 0,0 0-30 16,0 0-39-16,0 0-26 0,0 0-61 16,0 0-44-16,18 12 34 0,-14 4 17 15,1 2-11-15,-1 1-12 16,1 3-32-16,2 2-2 0,-2 1 0 16,-2-1-14-16,1 1-32 0,0-2-103 15,0 0-119-15,-2-3-75 0,1-4-38 16,1-2-192-16,-1-6-482 0</inkml:trace>
  <inkml:trace contextRef="#ctx0" brushRef="#br0" timeOffset="-21679.14">10154 15859 1078 0,'0'0'826'16,"0"0"-689"-16,0 0-111 15,0 0 97-15,0 0 61 0,-72 50-12 16,47-39 37-16,-10 3-9 0,-3-1-69 16,-4 3-67-16,-3 1-32 0,0 1-32 15,1 2 0-15,3 1-13 0,4-1-89 16,1 2-107-16,6-1-87 0,4-2-66 16,5-2-129-16,6-3-523 0,4-3 319 15</inkml:trace>
  <inkml:trace contextRef="#ctx0" brushRef="#br0" timeOffset="-21301.72">9647 16170 973 0,'0'0'1059'0,"0"0"-894"16,0 0 30-16,0 0 70 15,56-23-117-15,-42 23-65 0,-1 3 14 16,-3 3-24-16,3 6-37 0,-3 3-20 16,-1 1-15-16,2 5 0 0,-4 2 2 15,0 3-2-15,-3 0 1 0,-3 1 11 16,-1-1-13-16,-5-1-1 0,-5 0 1 16,-3-3-1-16,2-3-2 0,-1-3-10 15,0-5-13-15,3-4-16 0,1-4-2 16,1-3 2-16,2 0 42 15,2-4 26-15,2-4 9 0,1-4-13 16,0 2-2-16,5-1-4 0,4 2 6 16,-1 0 20-16,2 2-11 0,2 2-2 15,-2 2-3-15,1 3-26 0,2 0-15 16,-1 0-4-16,-4 2 0 0,3-1-77 16,-4 2-123-16,0-3-180 0,0 0-123 15,-1-2-857-15</inkml:trace>
  <inkml:trace contextRef="#ctx0" brushRef="#br0" timeOffset="-21008.14">9946 16254 1256 0,'0'0'534'0,"0"0"-242"16,0 0-124-16,53 43 85 0,-39-27-8 15,1 0-75-15,-4-4 0 0,-2-2-23 16,-4-2-51-16,0-4-45 0,-4-4-13 15,-1 0 10-15,0-7-32 0,-2-5-16 16,-3-6-70-16,2-5-67 16,1-2 19-16,2-2 44 0,0 4 39 15,6 1 3-15,5 7 16 0,3 5 16 16,0 6 0-16,4 4 3 0,1 6 16 16,1 8-16-16,0 5 26 0,1 3-11 15,0 3-18-15,-5 3 0 0,1 0-3 16,-6 0-90-16,-1 1-132 0,2-1-146 15,-3-2-76-15,2-1-275 0,-1-8-396 16</inkml:trace>
  <inkml:trace contextRef="#ctx0" brushRef="#br0" timeOffset="-19637.51">10878 16883 1273 0,'0'0'1405'16,"0"0"-1160"-16,0 0-127 0,51-13 106 16,-36 4 31-16,2-3-103 0,0-4-36 15,-1 1-21-15,-1-2-32 0,-1 2-38 16,-4 2-25-16,-1 4-2 0,-3 3-14 15,1 3-9-15,-4 3-32 0,0 4-53 16,5 10-10-16,0 6 50 0,4 8 42 16,3 6 9-16,3 13 17 0,9 10-11 15,9 14 11-15,2 1 2 0,4-3 1 16,-4-9 18-16,-8-16 10 0,-7-10 47 16,-7-9 9-16,1-7-3 15,-1 3-35-15,2-3-6 0,-1 0-6 0,-2-8-10 16,-5-6 3-16,-5-4 31 15,-1-8-14-15,-4-13-45 0,-3-16-38 16,-7-21 0-16,-5-19 19 0,-4-10 4 16,-2 0-51-16,2 7 15 0,-4 7 14 15,-1 0 2-15,0 0 19 0,-3 2 13 16,-1 2-10-16,3 2 13 0,-2 5 2 16,8 11 1-16,5 10 22 0,7 13-25 15,-1 5 0-15,3 2-2 0,3-1 2 16,0 2 1-16,2 6 15 0,0 4-1 15,4 3-12-15,0 1 16 16,2 3-6-16,0 0 3 0,-4 1-4 0,2 0-10 16,-1 2 11-16,0-1-13 15,-1 1-1-15,1 0 0 0,-1 0-12 16,4 0 12-16,3 0 1 0,-2 0 2 16,4 0 14-16,4 0 0 0,-1-3-4 15,3-1 1-15,2-3-11 0,3 0 11 16,5-3-12-16,6-1-1 0,15-4-1 15,17-4-3-15,21-4-8 0,12-2 10 16,3 3-1-16,-1 1 1 0,0 7-2 16,6 3 2-16,4 4 1 0,4 6-1 15,2 1-1-15,1 0-13 0,-1 7 14 16,-2 2 1-16,-1 1-11 0,-8 2-17 16,1 0-62-16,-12-5-29 0,-4 0 0 15,-11-3-17-15,-8-1-23 0,-8-3-70 16,-12 0-88-16,-12 0-135 0,-7-4-200 15,-16 1-685-15</inkml:trace>
  <inkml:trace contextRef="#ctx0" brushRef="#br0" timeOffset="-18869.11">11962 16316 1159 0,'0'0'547'15,"0"0"-238"-15,0 0-176 0,0 0-49 16,0 0-23-16,0 0-5 0,21 52 66 16,-17-38 33-16,1 1-32 0,2 0-33 15,-5-1-13-15,2-3-26 0,-2-1-25 16,-1-2-26-16,-1-3 0 0,0-3-2 16,0-2 2-16,0 0 10 0,0-5 31 15,1-6-40-15,2-5-1 0,0-2-16 16,0-4 13-16,7 0-10 15,-2-2 10-15,4 3 0 0,1 0-10 16,0 3 12-16,-1 2 1 0,2 4 0 16,-2 3 1-16,-2 5 2 0,2 2 0 15,4 2-3-15,0 4 0 0,1 5 1 16,-1 3 32-16,2 2 18 0,-2 3 10 16,3 2-17-16,-3 0 1 0,0 1-16 15,-1 2-7-15,1-1-21 0,-3 1-1 16,-4-3 0-16,1 1-19 0,-5-2-109 15,3 0-122-15,-2 0-98 0,0-1-82 16,3-1-213-16,-4-4-604 0</inkml:trace>
  <inkml:trace contextRef="#ctx0" brushRef="#br0" timeOffset="-18594.12">13116 16569 1857 0,'0'0'292'0,"0"0"-260"15,0 0-19-15,0 0-13 0,0 0 130 16,0 0 48-16,-88 21 57 0,22-18 3 16,-25-3-62-16,-17 0-23 0,-4 1-16 15,2 0-38-15,6 4-52 0,-2 0-35 16,-2-1-12-16,1 0-2 0,6 2 0 15,2-1-14-15,8 0 0 0,8-2-19 16,11 0 16-16,6 3-6 0,15 1-118 16,15 3-84-16,8 0-165 0,10-1-187 15,5-2-867-15</inkml:trace>
  <inkml:trace contextRef="#ctx0" brushRef="#br0" timeOffset="-18018.24">11814 16999 1436 0,'0'0'481'0,"0"0"-309"16,50 12-97-16,-29-1 32 0,4 4-13 16,0 3-39-16,1 3 22 0,-2 1 52 15,-2 3 3-15,-5-3-22 0,-3 3-11 16,-4-1-22-16,-7 0-12 0,-3-2-34 16,0 0-27-16,-7 0-2 0,-4-4 1 15,-6-1-3-15,-2-3-1 0,-5-5-21 16,2-2 2-16,1-4-18 0,0-3-13 15,3-2 15-15,6-5 36 16,1 0 11-16,6-3 15 0,2-1 3 16,3 0 6-16,6-1 10 0,4 1 19 15,5 3-13-15,7 3-29 0,1 4 10 16,7 1-10-16,2 4-21 0,0 5 12 16,-1-1-11-16,-3 1-2 0,-3-1-1 15,-6-4-15-15,-4 0-64 0,-3-2-115 16,-5-2-94-16,-2 0-160 0,-1-9-213 15,-3 4-710-15</inkml:trace>
  <inkml:trace contextRef="#ctx0" brushRef="#br0" timeOffset="-17788.24">12102 17030 1824 0,'0'0'645'16,"0"0"-351"-16,0 0-28 0,0 0-13 15,64-40-94-15,-47 31-29 0,0-1-9 16,2 1-30-16,1 1-34 0,1-2-19 16,1 2-24-16,-2-3-14 0,7 1-2 15,-4 1-14-15,3 0-6 0,-5 0-47 16,0 1-44-16,-3 2-11 0,-6 3-13 16,1 2-63-16,-8 1-79 0,1 0-143 15,-3 1-171-15,-1 2-588 0,1-1 447 0</inkml:trace>
  <inkml:trace contextRef="#ctx0" brushRef="#br0" timeOffset="-17531.24">12209 16988 1094 0,'0'0'1112'0,"0"0"-979"15,0 0-17-15,0 0 84 0,55 62-61 16,-39-42-17-16,0 5 51 0,1-2-3 16,-2 2-43-16,-3 1-28 0,-2 0-42 15,0 1-26-15,-4-1-28 0,-2-2-3 16,-1-4 0-16,-1-6-29 0,-2-2-79 16,0-6-80-16,0-3-55 0,0-2-101 15,-2-1-47-15,0-5 28 0,0-6-216 16,0 0-444-16</inkml:trace>
  <inkml:trace contextRef="#ctx0" brushRef="#br0" timeOffset="-17354.24">12380 16983 997 0,'0'0'514'16,"0"0"-124"-16,0 0-221 0,0 0 3 16,0 0-46-16,0 0 3 0,52 29 42 15,-38-8 0-15,1 3-52 0,-1 4-26 16,2 1-13-16,-3 1-29 0,-1-1-25 15,2-3-25-15,-7-2-1 0,0-4-1 16,-4-2-70-16,-2-2-172 0,0-3-202 16,-1-5-213-16,2-3-923 0</inkml:trace>
  <inkml:trace contextRef="#ctx0" brushRef="#br0" timeOffset="-17007.2">12731 17258 1938 0,'0'0'580'0,"0"0"-351"16,0 0 89-16,70-9-18 0,-43 2-132 15,-2-2-28-15,1-4 33 0,0-2-13 16,-2-3-46-16,-6-2-55 0,-1-2-31 16,-5 0-28-16,-5-2-1 0,-3 0-30 15,-4-1-3-15,-9 1-7 0,-5 1-13 16,-4 4-28-16,-3 1-28 0,-7 6 7 15,1 4 5-15,-1 7 6 0,-1 1 28 16,6 11 29-16,1 5 13 0,6 6 20 16,6 4 2-16,6 5 22 0,4 3 29 15,9 3 38-15,7-1 31 0,9 2 9 16,4-1 3-16,5-1-24 0,3-2-18 16,3-3-34-16,-3-3-34 0,2-5-21 15,-3-3-1-15,-1-3-22 16,-4-6-106-16,-6-4-89 0,0-5-41 15,-5-2-105-15,-2-8-249 0,-3-1-702 16</inkml:trace>
  <inkml:trace contextRef="#ctx0" brushRef="#br0" timeOffset="-16021.04">13974 16231 1220 0,'0'0'160'0,"0"0"146"0,0 0-222 16,0 0 40-16,0 0-14 0,0 0 16 15,0 0 56-15,0 0 38 0,0 0-49 16,0 0-94-16,5-13-38 0,-3 32 99 16,1 6 51-16,1 10-49 0,2 12-38 15,3 16-19-15,5 13-10 0,2 4-13 16,0-2-6-16,2-9-51 0,-3-12 22 16,-1-9 13-16,-4-11 6 0,-2-10 0 15,-1-1 7-15,0 3-4 0,0 2-3 16,1 3-22-16,-2-1-10 0,-1-5-11 15,-2-1 1-15,2-4 0 0,-1-2-2 16,-1-4 3-16,1-2 9 0,1-1-9 16,0-2 10-16,0-2-10 0,-2 0 0 15,3-1 0-15,-4-3-1 0,1-1 2 16,1-1 8-16,-3-3 5 16,3 1 5-16,0-1-4 0,-2-1 7 15,1 0 0-15,0 0 0 0,2-3-3 16,-1-1-3-16,1-3 3 0,1-2-4 15,0-1-5-15,-1-3-11 0,2-4 0 16,0-5-2-16,3-4 2 16,-1-5-1-16,2-3 27 0,2-5 3 0,2-9 0 15,4-11-9-15,2-13-10 0,1-5-12 16,0 1-2-16,-3 6-13 0,-1 8 2 16,-1-2-40-16,-1 2-65 15,0 9-67-15,-4 11-41 0,-3 12-81 16,3 11-40-16,0 2-151 0,6 5-241 15,-4 2-1013-15</inkml:trace>
  <inkml:trace contextRef="#ctx0" brushRef="#br0" timeOffset="-15631.86">14702 16862 1540 0,'0'0'996'0,"0"0"-857"15,54-41 28-15,-31 32 67 16,5 1-112-16,1 5-61 0,3 3 12 15,1 3 3-15,-1 8-28 0,0 5-7 16,-4 8-18-16,-4 4-23 0,-4 2 0 16,-4 5 0-16,-7 2 0 0,-5-2 1 15,-4-1 0-15,-12-2-1 0,-8-5 0 16,-8-4-1-16,-6-5 0 0,-5-6-2 16,-1-6-20-16,-3-6-18 0,3-11-29 15,0-6-35-15,5-9 28 0,3-3 4 16,8-4-33-16,5-1-58 0,7 0-84 15,9 2-46-15,4 2-72 0,7 10-444 16</inkml:trace>
  <inkml:trace contextRef="#ctx0" brushRef="#br0" timeOffset="-15153.58">15218 16373 1794 0,'0'0'438'16,"0"0"-338"-16,0 0-19 0,0 0 45 15,0 0-126-15,0 0 16 0,0 0 7 16,0 0 93-16,0 0 39 0,43 72 12 16,-35-15-23-16,1 15-1 0,2 8-19 15,0-1-50-15,-3-3-17 0,-2-8 9 16,-3-4-41-16,-3-5-21 0,0-12-4 16,-2-11-16-16,-1-12-98 0,0-5-118 15,0 0-82-15,1-2-121 0,1 0-112 16,1-9-599-16</inkml:trace>
  <inkml:trace contextRef="#ctx0" brushRef="#br0" timeOffset="-14755.41">15813 16290 779 0,'0'0'795'0,"0"0"-590"0,0 0 35 16,0 0 55-16,-68 42-62 0,42-20-66 15,-4 7-12-15,-4 14-20 0,-3 11-33 16,-2 17 1-16,5 2-24 0,8 0-56 16,11-9-7-16,11-10-14 0,4-8-2 15,5-9 1-15,6-9 1 0,1-2-2 16,10 3-48-16,3 1-70 0,8 2-49 15,5-3-93-15,9-3-302 0,-8-9-698 16</inkml:trace>
  <inkml:trace contextRef="#ctx0" brushRef="#br0" timeOffset="-14006.65">16083 16700 737 0,'0'0'720'0,"0"0"-246"15,0 0-195-15,31 59 3 0,-20-30-85 16,0 6-46-16,0 5-35 0,0 5-1 16,-3 0-19-16,-1-1-6 0,-2 0-23 15,-3-5-13-15,-2-6-16 0,0-4-22 16,-1-7-16-16,-1-5 1 0,-3-6-2 15,2-5 0-15,0-5-1 0,0-1-18 16,-2-6 20-16,-2-7 13 0,2-8-13 16,-1-4-30-16,0-6-17 0,2-4 15 15,2-2 30-15,-2-4 2 0,1-9 0 16,0-14 2-16,1-8 11 16,0 5 3-16,2 15 19 0,0 16 28 15,1 10 4-15,3 0-16 0,6-3-20 0,-1 1-12 16,2 7-17-16,4 6-2 15,-1 3-3-15,3 6-19 0,0 6-6 16,3 0-1-16,-1 7 13 0,-1 6-3 16,1 4 3-16,-2 3-3 0,-2 5 3 15,-4 0 0-15,-6 2 13 0,-2-1-13 16,-3 0-3-16,-5-1 16 0,-1-4 2 16,-3-2-1-16,3-4 0 0,3-3 1 15,3-3 1-15,2-3 11 0,7-1 40 16,7 1-22-16,7-2-16 0,2 0-10 15,2-1 10-15,-2 1-12 16,-2 0-1-16,-3 3-1 0,-2 1-19 16,-4 5 1-16,-4 4 7 0,-2 3-14 15,-6 6 11-15,-2 2 15 0,-7 3 39 16,-10 3 15-16,-7 0 9 0,-5 1-16 16,-3-2-5-16,-4 1-23 0,-1-7-7 15,2 0-12-15,-1-5 0 0,5-1-1 16,3-6-75-16,4-4-121 0,5-5-96 15,3-6-128-15,2 0-154 0,6-6-728 16</inkml:trace>
  <inkml:trace contextRef="#ctx0" brushRef="#br0" timeOffset="-13421.33">16694 17075 726 0,'0'0'225'15,"0"0"104"-15,0 0-114 0,0 0-27 16,0 0-2-16,6 58 31 0,-4-43 26 16,2 1-4-16,-1 3-52 0,-3 3-36 15,0 3-13-15,0 0-26 16,0 4-48-16,-5 0-35 0,1-2-26 15,-1-4-3-15,2-6-17 0,-1-5 14 16,1-4-10-16,1-5 13 0,2-3 0 16,0-3 33-16,0-9-33 0,0-3-51 15,0-7-29-15,2-3-3 0,4-3 16 16,-2-1 28-16,3-1 10 0,2 2 29 16,-1 0-1-16,1 1 1 0,-2 4 13 15,2 2 58-15,-3 6 47 0,2 2-19 16,-3 5-22-16,3 1-26 0,-2 6-6 15,0-1-7-15,2 2-10 0,-1 3-9 16,4 4 4-16,-1 3-1 0,3 2-3 16,0 4 3-16,2 4-20 15,0 0 11-15,0 5-12 0,0-2-1 16,-6 1-1-16,2-1-2 0,-6 0-61 16,-3-1-143-16,-2-1-119 0,0-3-122 15,-5-3-125-15,3-4-513 0</inkml:trace>
  <inkml:trace contextRef="#ctx0" brushRef="#br0" timeOffset="-13007.3">17111 16310 1763 0,'0'0'622'15,"0"0"-622"-15,0 0 0 0,-27 69 97 16,18-38-23-16,0 4-3 0,2 1 49 16,5 4 5-16,-1 1-3 0,3 5 13 15,0 7-20-15,3-4-32 0,3 1-20 16,4-2-31-16,-2-7-16 16,3 2-13-16,3-4-1 0,3-2-2 15,2-4-2-15,1-3-77 0,3-2-52 16,-1-3-35-16,-3-4-33 0,1-2-75 15,-3-3-111-15,-4-2-53 0,-2-6-304 16</inkml:trace>
  <inkml:trace contextRef="#ctx0" brushRef="#br0" timeOffset="-12663.21">17413 16959 1257 0,'0'0'612'0,"0"0"-375"0,0 0-27 16,54 52-22-16,-41-35-62 0,-2-2-43 16,-1-3-18-16,-6-1-10 15,-2-3-39-15,0-3-16 0,-2-2-12 16,0-3 12-16,-3 0 19 0,1-4 42 15,-3-8-3-15,-2-5-23 0,3-5-19 16,0-5-13-16,0-5 1 0,4 0-2 16,1-4 11-16,8 1-1 0,5 1 8 15,4 4-18-15,3 1 0 0,5 4-2 16,-1 3-2-16,2 7 0 0,-5 5-14 16,3 5-13-16,-6 5-51 0,0 3-149 15,1 7-200-15,-1 2-318 0,-5-1-504 16</inkml:trace>
  <inkml:trace contextRef="#ctx0" brushRef="#br0" timeOffset="-12282.8">17720 16363 1626 0,'0'0'526'15,"50"12"-380"-15,-21-1 74 0,4 4 2 16,3 7-96-16,-1 4-65 0,4 5 35 15,0 2 10-15,-1 4 6 16,0 3-36-16,6 14-6 0,-6 8 7 16,-6-4-27-16,-9-6-31 0,-15-7-19 15,-8-10 0-15,-2 6-3 0,-11 7-16 16,-4-2 7-16,-3-1-36 0,-5-2-60 16,1-5-65-16,-5-4-48 0,5-7-46 15,-3-6-69-15,5-6-43 0,2-8-235 16,7-2-573-16</inkml:trace>
  <inkml:trace contextRef="#ctx0" brushRef="#br0" timeOffset="-11931.27">18018 16070 1592 0,'0'0'565'0,"50"1"-438"15,-22 11-101-15,7 7 61 0,5 6-51 16,5 7 61-16,4 7 77 0,3 11 51 15,5 15 28-15,2 17-52 0,-7 9-45 16,-6 1-61-16,-13-4-26 0,-13-3-56 16,-5-5-13-16,-12 1-3 15,-6-3 1-15,-15-3-2 0,-9-2-14 0,-7-3-49 16,-7 0-104-16,-7-6-87 16,4-11-108-16,7-12-215 0,13-16-526 15</inkml:trace>
  <inkml:trace contextRef="#ctx0" brushRef="#br0" timeOffset="-10644.97">18630 15505 128 0,'0'0'656'0,"0"0"-386"15,0 0 30-15,0 0 158 0,0 0-237 16,2-51 38-16,1 42 13 0,2 4-82 15,-1 3-61-15,-2 2-33 0,1 0-48 16,1 5-32-16,0 6 13 0,-1 1 16 16,0 4 16-16,-3 4-20 0,0 1-15 15,0 3-24-15,0 4 1 16,0 0-1-16,-2 0 14 0,0 0-16 16,0-2-80-16,0-3-83 0,1-2-17 15,1-1-6-15,0-2-50 0,3-1-20 16,2 2-29-16,-1-4-148 0,6-2-160 15,-4-1-111-15</inkml:trace>
  <inkml:trace contextRef="#ctx0" brushRef="#br0" timeOffset="-10389.43">19093 15852 1650 0,'0'0'247'0,"0"0"-189"0,0 0-57 16,0 0 51-16,-51-2 13 0,22 2 62 16,-9 0 70-16,-19-4 10 0,-14-1-33 15,-6 1-33-15,3 4-38 0,5 0-49 16,8 3-25-16,5 3-16 0,-1-1-12 16,13 0 0-16,8-2-1 15,10-3-18-15,1 0-78 0,1 0-45 16,-3 0-43-16,2 0-55 0,6 3-84 15,5 3-230-15,5-2-660 0</inkml:trace>
  <inkml:trace contextRef="#ctx0" brushRef="#br0" timeOffset="-9976.39">18595 16079 197 0,'0'0'1357'16,"0"0"-1223"-16,0 0-20 0,49 68 9 16,-36-42-19-16,-3-1 48 0,3 1 81 15,-6-4-52-15,0 0-52 0,-5-6-61 16,-2-2-43-16,0-3-23 0,0-2-2 15,0-5 0-15,0-4 0 0,-2 0 41 16,-1-3-2-16,-2-8-26 0,1-3-13 16,2-3-64-16,-1-4-30 0,2-2 17 15,1-2 35-15,4-2 13 0,3 1 29 16,5 1 0-16,4 3 3 0,2 2-1 16,3 7-1-16,4 4 3 15,-4 7 51-15,5 3-1 0,0 10-25 16,3 4-3-16,0 4 6 0,2 4 23 15,0 2 6-15,-1 5-19 0,3 2-23 16,-2 4-17-16,1 3-2 0,3 10-3 16,-4-3-177-16,0-1-256 0,-7-9-372 15</inkml:trace>
  <inkml:trace contextRef="#ctx0" brushRef="#br0" timeOffset="-1617.44">16734 7593 121 0,'0'0'1152'15,"0"0"-927"-15,0 0-1 0,0 0-100 16,11-67-40-16,-14 44-38 0,-7-4-23 16,1-4-7-16,-2-3-13 0,0-3 20 15,2-4-20-15,-1-2 13 0,2-9-16 16,-2-9 0-16,3-16 0 0,-5-6 0 16,-1 0 0-16,0-1-1 0,-5 4 1 15,0-5 29-15,-2 3 7 0,0-1-13 16,-2 4-20-16,0 5 16 0,2 4-6 15,-4 5-13-15,2 5-2 0,0 1 2 16,0 12-1-16,5 9 1 0,5 9-1 16,0 2 1-16,-1-1 0 0,1-3 3 15,1-1-1-15,0 4 17 0,5 3-18 16,4 5 0-16,2 4 1 0,0 1 0 16,5 4-2-16,9 1-1 0,2 1-21 15,8 3 5-15,7-2-2 16,9 2 6-16,15 0 11 0,14 1-11 15,25 1 9-15,7 1 4 0,1 1 16 16,-2 2 10-16,-2 0-7 0,8 3 0 16,4 4-6-16,8 1-12 0,10 4-1 15,5 1 2-15,1 2-2 0,5-1 2 16,-4 1-1-16,-3-5 1 0,-5-2 0 16,-2-4-2-16,-7-4-26 0,-2 0-6 15,-4-6-1-15,-6-4 4 0,-3-2 3 16,-3-5 10-16,-4-2 15 0,-5-3-11 15,-8-2 12-15,-8-3 2 0,-4 1-1 16,-8-1 1-16,-4 3-2 16,-11 3 0-16,-10 4 2 0,-8 6-1 15,-2-3-1-15,4 2 0 0,2-4 0 16,2-1-1-16,-5 2 1 0,-4 1-2 16,-1 1 2-16,-4 2-2 0,-4 1-1 15,-1 3 0-15,-2 2 0 0,2 2-17 16,-5 2 7-16,1 1-3 0,-1 4-10 15,0 5 6-15,3 8 20 0,2 6 0 16,2 6 0-16,4 8 4 0,4 13-1 16,11 14-1-16,6 13-1 0,3 7 0 15,-2 0 0-15,-4-5 12 0,-5 0 33 16,1 4-11-16,-1 5-9 0,1 6 10 16,-3 3-13-16,1-1-10 0,-6 1 3 15,-3-5-14-15,-4-2 24 0,-1-4-24 16,-6-4 14-16,-1-2 4 0,-3-5-18 15,-3-5-1-15,1-4 1 16,-5-13 0-16,-1-11-1 0,-1-10 1 16,0-6 10-16,0 4-10 0,-1 1-2 0,1 1 0 15,-1-4 1-15,0-6 1 16,0-3 1-16,-1-7 0 0,2-2-1 16,-1-4 1-16,0-3 10 0,-1-1-10 15,1 0 32-15,-1-2 1 0,1 0 0 16,0 0-11-16,1 0-12 0,-2 0 7 15,0-2 6-15,2 1 12 0,-2 0 1 16,0-1-7-16,0 2-32 0,-5-1 0 16,-2 1-25-16,-6 0 8 15,-3 0 14-15,-3 3 1 0,-6 3 0 16,-6 1 0-16,-5 3 1 0,-13 2 0 16,-17 7 1-16,-22 2 1 0,-15-1 0 15,-10 0 1-15,-6-5 0 0,-6-3 1 16,-8-2 1-16,-13-2-2 0,-5-3-1 15,-4 0-1-15,-4-2-2 0,2 0-18 16,-2-1 17-16,1 0-10 0,0 1 12 16,5-1 1-16,4-2 0 0,3 0 1 15,3 0-1-15,7 0 1 0,6 0 1 16,7-2 2-16,2-1 12 0,7 0 0 16,2 2 3-16,5 1 1 0,4 1-1 15,5 5-6-15,8 1-11 0,10 4-2 16,7-1 0-16,18 0 0 0,15-2-1 15,10-1 0-15,10 2-12 0,-4-2-3 16,1 1-7-16,3-1 7 0,5-2-3 16,5 0 3-16,7-3-1 0,3-2 1 15,0 0 16-15,2 0 55 0,8-4-35 16,-1-2-17-16,4-3 19 16,1-2 11-16,1-5 18 0,0 0 10 15,-1-2 1-15,-1-2-8 0,2 1-9 16,-3-1-13-16,1 3-19 0,-4 3-11 15,-1 2-1-15,-5 5-1 0,-1 6-70 16,0 1-314-16,1 7-166 0,1 1-137 16</inkml:trace>
  <inkml:trace contextRef="#ctx0" brushRef="#br0" timeOffset="1640.94">16823 7267 347 0,'0'0'277'0,"0"0"-52"15,0 0 81-15,-8-50-182 0,9 32-20 16,6 0 13-16,2 1-13 0,3 0-61 16,4 2-14-16,4 0-26 0,7 4 0 15,1 1-3-15,7 3 0 0,11 4-3 16,13 3-13-16,12 0 15 0,7 6-2 15,-1 3-23-15,-5 1-27 0,-7 2 8 16,2-2 16-16,0-3 6 16,-2 1 21-16,-3-1-2 0,-3-1 1 15,-3 1 0-15,-10-4 1 0,-9 1 2 16,-11 0 1-16,-1-1 15 0,-4 0-3 16,5 1 0-16,-3-1-11 0,-8 0 0 15,-9-2-2-15,-4 2-6 0,-2-2-14 16,-6 2 20-16,-10 1 56 0,-6 0-7 15,-7 2-14-15,-7-3-9 0,-15-1-6 16,-19-2-4-16,-16-1 7 0,-7-6 0 16,-2-3 3-16,2-1 0 0,9-1-4 15,-3 1 11-15,1-2-4 0,1 2 13 16,5 3-3-16,4 0 0 0,10 1-19 16,14 1 6-16,14 3 0 0,9 0 6 15,11 1 4-15,0 0-7 0,1 1-3 16,4 1-16-16,12 0-10 0,5 4 0 15,26 7 25-15,27 11 8 0,37 16-33 16,26 9-91-16,21 3-220 16,-33-12-265-16,5-14-703 0</inkml:trace>
  <inkml:trace contextRef="#ctx0" brushRef="#br0" timeOffset="5015.09">17246 7221 51 0,'0'0'108'15,"0"0"42"-15,0 0 9 0,0 0-38 16,0 0-49-16,0 0 19 0,-50-43-42 15,48 42 134-15,2-2-27 0,0 1-45 16,1 1-10-16,8-5-85 0,0 3-16 16,6-1 0-16,8 0 10 0,0 0 9 15,9 0-3-15,2 1 10 0,3 0-13 16,12 1 0-16,11-1-9 0,8 0 22 16,0 0 16-16,-3 0 10 15,-7 0 0-15,-15 1-6 0,-5 1-4 16,-8-1-13-16,0 2 0 0,4 0 1 15,4 3-8-15,6 3-19 0,-6 1-1 16,-3 1-1-16,-2 1-1 0,-6 1 2 16,-6 1-1-16,-6-1-1 0,-4 0 0 15,-9-3-3-15,-2 1-17 0,-6-2 18 16,-11-1 2-16,-8-2 1 0,-11 0 3 16,-21-3-1-16,-17 0-1 0,-8-2 1 15,-2-2-1-15,1-5 2 0,2 2-3 16,0 0-1-16,1 0 0 0,2 1-1 15,2 1 0-15,-1 2-1 0,4 0 1 16,-2 2 0-16,3-1-1 0,5 2-1 16,3-3 2-16,5 3 0 0,9-2 1 15,13 1 0-15,8-1 0 0,4 2 2 16,2-1-1-16,-2-1 0 0,1 1 1 16,7 0-2-16,6 0 0 0,4 1-1 15,5 0-12-15,2 0 13 16,5-1 19-16,5 1 3 0,10 0-20 15,7 0 0-15,7 0-1 0,13 0 1 16,14 0-1-16,14 0 1 0,6 1 1 16,-1 3 10-16,-2 0-11 0,-8 2-1 15,2-2 3-15,2 1-2 0,-4 0 0 16,0 0-2-16,-2-2 0 0,-2 2 0 16,-4 0 0-16,-3 0 1 0,-11-1 2 15,-12 0-2-15,-8-2 2 0,-3 1 0 16,-2 0-1-16,3 0 1 0,1 1 10 15,-9-2-11-15,-8 0 2 0,-3-1 12 16,-6-1 16-16,-1 0-32 0,-11-1 0 16,-5-3-32-16,-5-2 20 15,-11-2 12-15,-13-3 0 0,-11-3 0 16,-16-3-1-16,-2-1 0 0,-3 3-1 16,7 3 0-16,5 2 0 0,-1 0 0 15,-4 2 0-15,2 1 1 0,-1-1 0 16,-1 0 1-16,4 0 0 0,5 1-1 15,2 0 0-15,11 2 0 0,12 0 0 16,8 2 0-16,4 1 1 0,-3 1 1 16,2 1 2-16,-1 0-1 0,7 0-1 15,8 1-1-15,5 3-26 0,6 0 3 16,4 1 23-16,10 1 30 0,11-1 2 16,13 3-19-16,17 4-11 0,19 0 0 15,9 0 1-15,1 1-2 0,-1-2 1 16,-4-3 0-16,-1-1-1 15,1 0 1-15,1-2-1 0,0 0-1 16,-3-3 0-16,-2 3-1 0,-1-3-2 0,-3 3 3 16,-5-1 25-16,-13 1-6 15,-10-1-17-15,-14 1 2 0,-2-1-2 16,2 1 1-16,-3 1 13 0,3 1-13 16,-10-3-1-16,-4 0-1 0,-5 0-1 15,-6 0-16-15,-4-1-23 0,0 1-4 16,-11-1 14-16,-5 0 27 0,-6 0-1 15,-9-2-13-15,-4-1-4 0,-15 0-3 16,-14 0 21-16,-16-3-1 0,-7 0 1 16,2-1 0-16,1 2 2 0,6 0-1 15,1 0-2-15,3 0 3 0,-4 0 1 16,5 0-1-16,-1-1-1 0,3 0 1 16,5 1 0-16,3-1 0 0,4-1 0 15,2 0 0-15,12 1-1 0,8-1 1 16,10 1 2-16,3 0 11 0,1-1 10 15,-5-2-3-15,5-1 9 0,6 2-3 16,5-4 10-16,8 3 9 0,4-2 13 16,4 2-25-16,13-1-33 15,8 0-33-15,16 0 14 0,17 0-1 16,19 3 18-16,12 2 0 0,3 2 0 16,-1 2 0-16,-5 3 1 0,0 4 1 15,0-1 1-15,-2 0 0 0,-1 1 0 16,-5-1-1-16,-8 3 2 0,-3 2 0 15,-4 2 0-15,-3 3-2 0,-6 2-59 16,-8-1-97-16,-11-1-150 0,-7-6-146 16,-14-5-321-16</inkml:trace>
  <inkml:trace contextRef="#ctx0" brushRef="#br0" timeOffset="6172.03">18998 7338 80 0,'0'0'23'0,"0"0"85"0,0 0-40 16,0 0-32-16,0 0-23 0,-54-32-12 16,40 23 22-16,0 2 36 0,5-1 26 15,0 1-4-15,2 1 10 0,2 0 14 16,4-1-27-16,1 3 82 0,5-2-63 16,4 1-13-16,7 0-84 0,9 1-3 15,3 2 3-15,9 1 0 0,13 1 39 16,17 1-7-16,19 5 11 0,7 3 12 15,0-1 4-15,-2 3 19 0,-10-3-7 16,1 1-12-16,-3-3 3 0,-2 1-14 16,0-1 1-16,-5 0 0 0,-4 2-10 15,-3 1-10-15,-12-1-13 0,-11-2-12 16,-12-1-1-16,-5 1 0 16,2 0 0-16,-1 4 1 0,-1 0-4 0,-10-1-1 15,-8 2-19-15,-7 1-6 16,-4 0 23-16,-12 2 1 0,-17 1 2 15,-21 2-1-15,-23-3-12 0,-9-3-7 16,-7-5-3-16,-1-6 21 0,5 0-11 16,-5-5 13-16,-2-2-2 0,0-3 1 15,1-2 1-15,3-1 35 0,2-2 20 16,7 2 13-16,2-3 10 0,11 1 3 16,5 3-3-16,13 0-4 0,12 4-19 15,15 3-6-15,6 0-17 0,3 1-3 16,2 1-9-16,2-1 2 0,10 3 17 15,6 0 16-15,14 1-52 16,20 0-3-16,20 7-1 0,23 4-1 16,15 2 1-16,3 0 1 0,-3 0 2 15,-5-1-2-15,4-2 1 0,-1 1 0 16,-1-2 0-16,-1-2 0 0,-5 2 0 16,-5-1-1-16,-5-1 1 0,-8 1 2 15,-13-3-2-15,-13-1 1 0,-12-2 1 16,-9-2-2-16,-1 0 2 0,-2 0 1 15,-5 0 12-15,-8 0 0 0,-6-1-16 16,-15-3-29-16,-18-2-49 0,-20-2 27 16,-25-8 9-16,-13-1-10 0,-2-3 3 15,1-1 7-15,5 1 13 0,-1-2 27 16,2-1 0-16,7-2-1 0,6 2 0 16,4-2-13-16,16 3 16 0,10 4 0 15,11 3 58-15,9 2 10 0,-4-1 10 16,4-2-13-16,2 1-4 0,11 6 7 15,10 2 9-15,22 6-35 0,37 3-42 16,38 13-13-16,27 10 10 16,20 10 1-16,7 6 1 0,-2 7 0 15,10 9-1-15,9 12-124 0,11 9-126 16,9 1-192-16,-43-18-609 0</inkml:trace>
  <inkml:trace contextRef="#ctx0" brushRef="#br0" timeOffset="10640.47">9151 14195 21 0,'0'0'133'0,"0"0"-28"16,0 0-24-16,0 0-38 0,64-30-24 15,-39 25-6-15,6 1 0 0,4 1-13 16,4 0 0-16,12 1-2 0,10 1 0 15,11-1-14-15,3 2 16 0,-6 0 13 16,-6 0 23-16,-6 2-4 16,-2 2 4-16,-1 2-13 0,-9-1-20 15,-9-1 17-15,-6 0 12 0,-3 1-2 16,3-1-17-16,4 2 16 0,5 1 7 16,-5-1-4-16,-1 2-5 0,-7-1-11 15,1 2-14-15,-4-2 1 0,0-2-1 16,-5 1-2-16,-3-2 0 0,-3 0 3 15,0-1 0-15,0 0 10 0,-2 0-11 16,-1-2-1-16,-3 1 1 16,0-1 0-16,-5 0 12 0,-1-1 21 0,0 0 44 15,0 0-53-15,-4 0-26 16,-1-1-26-16,-3 0-4 0,-4 0 27 16,-5 0 1-16,-8 0 2 0,-3-1 0 15,-9 1 1-15,-10 1 1 0,-15-3 0 16,-9 0 11-16,-5 0-13 0,9 0-16 15,5-3 3-15,7-1-7 0,2 0 7 16,6-3 11-16,10 2-1 0,5 2-13 16,4-2 13-16,-3 0-10 0,-2 1 12 15,-2-2 1-15,4 3 0 0,6 2 0 16,4 1 0-16,5 2 1 0,3 1-1 16,5 0 0-16,5 0 0 0,1 0-3 15,2 0-26-15,3 1 29 0,7 0 11 16,7 0-10-16,1 1 1 0,6 0 14 15,6 1 1-15,3 1-4 0,3 2-11 16,6 0 11-16,6 1-12 16,11 0 0-16,10 1 1 0,6-2 0 15,-4 1-2-15,1 0 0 0,-3-1 0 0,2 0-2 16,0 0 0-16,-1 1 1 16,-7 0 1-16,-9-1 2 0,-12 0 0 15,-12-2-1-15,-4 2-1 0,2-1-1 16,2 3-2-16,1 2 1 0,-6 0 0 15,-3 0-11-15,-4 0 9 0,-3-3 1 16,-3 0-10-16,-3-2 11 0,-3-2-9 16,-1-2 11-16,-3 0 23 0,-1-1 16 15,0 0-16-15,-1 0-20 0,1 0 10 16,-1 0-10-16,0-1 1 0,0 0-4 16,0 0-2-16,0-1-50 0,-1 1 10 15,-1-1 9-15,1 1 31 0,-1-1 2 16,1 1 1-16,1-2 3 15,-2 1-4-15,2 0 0 0,0 0 0 16,0 1 0-16,0-1 1 0,0 2 0 16,0 0-1-16,0 0-2 0,0 0-11 15,0-1 10-15,0 1 2 0,0 0 0 16,0 0-1-16,-1 0-1 0,1 0-1 16,0 0 3-16,0 0-1 0,0 0 0 15,0 0 2-15,-1-1 2 0,0 1-2 16,0 0-2-16,0 0-14 0,0 0-46 15,0 0-72-15,0 2 33 0,-1 1-29 16,1 1-20-16,1 1 13 0,-1-3 91 16</inkml:trace>
  <inkml:trace contextRef="#ctx0" brushRef="#br0" timeOffset="12780.93">6139 12032 85 0,'0'0'182'0,"0"0"-6"0,-6-53-71 15,6 30-7-15,2 2-36 0,10 0-23 16,-2 0-26-16,6-1-10 0,6-1 13 15,0-1 7-15,9 0-10 0,1-2 20 16,3 0-7-16,6-1-3 0,10-2-4 16,8-2-17-16,15 1 2 0,1 4-4 15,1 6 0-15,-5 6 0 16,-4 6 0-16,3-1 0 0,9 2 0 16,4 4 0-16,4 2 0 0,7 1-3 15,1 3 0-15,1 5-13 0,-1 2 13 16,5 2-14-16,-3 5 4 0,0 4 0 15,-3 3-3-15,-5 4 13 0,-5 4-10 16,-5 2 12-16,-3 2 1 0,-6 4 2 16,-4 3 11-16,-14-4-11 0,-12-5-1 15,-12-3-1-15,-3 7-2 0,-5 14 2 16,-12 18 2-16,-8 12-1 0,-29 0 25 16,-21-5-3-16,-15-3-3 0,-15 1-1 15,-13-2 7-15,-10 2-26 0,-8-3-1 16,-4-2-28-16,-2-6-53 0,1-4 4 15,0-7-10-15,0-4 0 16,-4-8 20-16,-6-6 6 0,-1-6 36 16,-3-10 23-16,3-7 0 0,10-9-43 15,8-6-19-15,8-14-26 0,8-12 42 16,5-7 47-16,9-13 2 0,5-6 19 16,8-5 138-16,10-10 22 0,7-5-3 15,7-8-16-15,12-6-62 0,9-3-17 16,10-7-9-16,11-3-4 0,12 0 1 15,17 2-17-15,17 4 0 0,15 8-33 16,17 9-17-16,17 12 1 0,13 13-3 16,17 12-90-16,9 10-112 0,20 9-189 15,-31 9-219-15</inkml:trace>
  <inkml:trace contextRef="#ctx0" brushRef="#br0" timeOffset="15001.98">7710 15969 316 0,'0'0'0'0,"0"0"222"0,0 0-134 16,0 0-32-16,59-68-30 0,-37 44-24 16,3 1 8-16,5 0-10 0,3 1-14 15,6 2 13-15,9-5-12 0,14-5 13 16,13-6-3-16,9-2-13 0,1 0 13 16,-3 2-17-16,-3 6 17 0,4-1 3 15,0 3 71-15,0 2-15 0,-2 0-11 16,-1 4-28-16,-2 0 9 0,-1 4-7 15,1 5-15-15,2 2-1 0,2 4-1 16,2 6-1-16,-1 1 0 0,1 4-1 16,-2 4 0-16,-4 0-2 0,-3 1-1 15,-2 1-10-15,-4 4 11 0,-1 3-2 16,-2 3 1-16,-2 5-10 0,-1 3 12 16,-13-1 0-16,-9-4-2 15,-11-1 2-15,-1 2-16 0,0 5 1 16,3 6 0-16,1 8 3 0,0 9 13 15,-3 11 0-15,-2 18 49 0,-11 7-14 16,-7 1-12-16,-10-1 10 0,-11-5-20 16,-8 4-11-16,-10 0 14 0,-4-3-14 15,-6 3 18-15,-4-4-20 0,-6 0-3 16,-2 2 3-16,-11-1 13 0,-6 3 3 16,-6-3-3-16,-11 1 0 0,-7-4-12 15,-8-3 19-15,-5-1-18 0,-3-2 14 16,2-4-16-16,0-5-1 0,3-8-12 15,-6-11-19-15,1-10 19 16,-6-10 13-16,-5-15-4 0,-3-11 2 16,0-8 0-16,5-15 0 0,0-9 1 15,2-12 1-15,3-10 39 0,2-9 3 16,5-7 4-16,5-9-4 0,7-7-9 16,9-10-1-16,13-8-12 0,8-12 3 15,12-7-10-15,16-4 0 0,16-1-12 16,19-1 1-16,20 6-1 0,26 4 1 15,20 8-2-15,24 10 0 0,26 7-189 16,-20 29-280-16,18 2-180 0</inkml:trace>
  <inkml:trace contextRef="#ctx0" brushRef="#br0" timeOffset="42533.51">4260 15631 173 0,'0'0'404'0,"0"0"-208"0,0 0 51 16,0 0-58-16,0 0-88 0,0 0-52 16,0 0-46-16,0 0 27 15,0 0 19-15,0-5 94 0,0 5 97 16,0 0-77-16,0 0-79 0,0 0-35 16,0 0 3-16,0 0 19 0,0 0 0 15,0 0-6-15,0 0-13 0,0 0-7 16,0 0-7-16,0 0-8 0,0 0-30 15,0 0-17-15,0 0-2 0,0 0 3 16,0 0-4-16,0 0 20 0,-1 0 2 16,-3 3 0-16,-1 0 1 15,1 0-1-15,1-2-1 0,1 0 1 16,-2 0-1-16,3-1 2 0,-1 0 0 16,1 0 19-16,1 0 1 0,-1 0 6 15,1 0 0-15,-1 0 0 0,1 0-9 16,-1 1-18-16,1-1 0 0,0 0 0 15,0 0 11-15,0 0-10 0,0 0 0 16,0 0-2-16,0 0-1 0,0 0-12 16,0 0-1-16,0 0 10 0,0 0 1 15,0 0 0-15,0 0 2 0,0 0 1 16,0 0 0-16,0 0 1 0,0 0 2 16,0 0-1-16,0 0 0 0,1 0-1 15,4 1-2-15,0 0 0 0,-3 0-3 16,1 2 1-16,0-1-1 0,1-1 1 15,1 2-2-15,-1-2 2 0,1 1 1 16,0 1 1-16,2-1 0 0,-3 1 0 16,4 0 0-16,-1 0 1 0,2-1 1 15,-2 1 0-15,5 0 2 0,-2 0-1 16,1-3 0-16,4 1 0 16,-2 0 1-16,-2-1-1 0,3 0-1 15,-2 0 0-15,2 0 0 0,-1 0-1 16,1 0-1-16,-1 0 0 0,0 1 0 15,3 0 0-15,-1 0 0 0,1 0 0 16,0-1 1-16,0 1 1 0,1-1-1 16,0 1-1-16,0 0 0 0,1 1-1 15,-1 1-2-15,-1-1 1 0,0 0 1 16,-1 1 0-16,2-1 0 0,-1 0 1 16,0 0 0-16,1-1 1 0,0 0 1 15,2-1 21-15,-1 0 2 0,2 0-5 16,2 0-18-16,-1 0 14 0,-1 0-14 15,0 0 0-15,1 0-1 0,0 0 2 16,-4 0-2-16,2 1-1 0,1 0 0 16,-1 1 0-16,4-1 1 0,-3-1 1 15,0 1-1-15,3 0 1 16,0 0 0-16,-1 0 1 0,1 1 0 16,-2 0-1-16,-1 0-1 0,-1 0 0 15,2 0 0-15,-2 1-1 0,0 1 0 16,-1-1 0-16,1 1 0 0,2-2 1 15,2 0 0-15,-4-1 1 0,2 0-1 16,3 0 1-16,-1 0 1 0,0-1-2 16,2 1-1-16,2 0 0 0,-4 0 0 15,2 2-1-15,-1-2 1 0,0 2 0 16,0-1 0-16,-2 0 0 0,1 0 1 16,2 0-1-16,2-1 0 15,-1 1 0-15,3-1 0 0,2-1 0 0,-1 1 0 16,1-1-1-16,-2 0 0 15,2 1-1-15,-1-1 2 0,1 1-1 16,-2 0-1-16,-2 1 1 0,2 0-1 16,1-1 0-16,-5 2 1 0,3-2 0 15,3 1 0-15,-3-1 0 0,-1 0 1 16,1-1 0-16,-3 0 0 0,0 0 0 16,-2 0 0-16,3 0-1 0,-4 0 1 15,2 0-3-15,-2 0 2 0,0 0 1 16,2 0 0-16,-2-1 0 0,3 0-1 15,-2-1 0-15,3 2 0 0,-3 0-1 16,0 0 1-16,-1 0 1 0,-2 0 0 16,1 0 1-16,0 0-1 0,1 0 0 15,-1 0-1-15,3 0 0 0,-1 0 0 16,0 0 1-16,1 0-1 16,-2 0 0-16,-2 0-1 0,2 0 1 15,-2 2 0-15,0-1-1 0,-2 0 0 16,0 0 1-16,1 0 0 0,-3-1 0 15,1 0 1-15,-3 0 1 0,1 0 0 16,1-2 0-16,0 0 0 0,3 0 0 16,0 1-1-16,3-1 0 0,0 2 0 15,-1 0 0-15,3 0 0 0,-4 0-1 16,0 0 1-16,3 0 0 0,-3 2 0 16,-1-2 0-16,-1 0 0 0,2 1 0 15,-2-1 0-15,0 0 0 0,1 0 0 16,-1 0 1-16,-1-1 1 0,-2-1-1 15,-4 1 0-15,3-2 1 0,-4 2-2 16,-2-1 0-16,0 0 0 16,-3 1 1-16,-1 0 1 0,-1 0 0 15,0-1 11-15,-1 1-11 0,-1-1 1 16,-1 1 0-16,1 0 1 0,-1 0-2 16,0-1 1-16,0 1-1 0,0 1-1 15,0-3 0-15,1 3-1 0,-1-1 0 16,0-1-1-16,0 2-2 0,0 0-10 15,-2-1 10-15,-1 0 0 0,0-1-1 16,0 1 2-16,1-1 2 0,0 1 2 16,2-1 1-16,-2 1 9 0,1-2-9 15,-1 1-2-15,0-1 0 0,-2 0-1 16,2 0-1-16,-1 0 0 0,2 0-3 16,-2 1 2-16,0 0-1 0,0 1-10 15,0 0 11-15,0 0-1 0,0 0-10 16,-1-1 12-16,-3 2 1 0,3-1 0 15,-3 0 0-15,-2 0-19 0,-2 0-46 16,-1 0-22-16,0 1-23 0,-3 0-19 16,1 0-69-16,-1 0-61 15,-1 0-210-15,4 0-309 0</inkml:trace>
  <inkml:trace contextRef="#ctx0" brushRef="#br0" timeOffset="44109.52">9192 14373 271 0,'0'0'264'0,"0"0"-209"16,0 0 134-16,0 0-19 0,0 0-121 16,0 0-13-16,71-15 29 0,-37 15-62 15,14 1 26-15,18 1-3 0,17-1 10 16,8-1 0-16,0 0 16 0,-6-1 13 16,-8-3 13-16,2 0-16 0,0 0-20 15,2 0-9-15,-1 2-10 0,1 0-22 16,-2 2 2-16,-3 0 0 0,-6 0 9 15,-5 1-12-15,-3 1 0 16,-13-1 0-16,-10 1-2 0,-9-1 0 16,-6 0-1-16,4 1-10 0,2-1 9 15,-2 2-15-15,-5-1 16 0,-5 2 0 16,-7-1-13-16,-5 0 0 0,-5 0-26 16,-1-1 29-16,-5 0 13 0,-8 0 29 15,-6-1-3-15,-10 1-7 0,-14-1-15 16,-20 0 12-16,-30 2 3 0,-14 0-6 15,-7 0-9-15,-1 1-4 0,7 0 0 16,4-2-33-16,-1 0 7 0,4 1 7 16,3-1 15-16,5 0 1 0,4-2 0 15,9 0 1-15,8 0-2 0,16-1 2 16,14-2-14-16,13 3 15 0,7-1-2 16,2 1 1-16,1-1-12 0,3 0 12 15,9 0 2-15,7-1 47 0,4-1 70 16,12-1-84-16,15-1-30 0,22 0-1 15,21-3 34-15,15 1-7 16,6-2-3-16,1 0-3 0,-2 0 9 0,2-1-2 16,6 2-8-16,0 1 1 15,4 1-7-15,3 5-13 0,1 1-1 16,-6 6 0-16,-5 0 0 0,-8 4 1 16,-6-1 13-16,-9 3-16 0,-6 1 0 15,-6 1-26-15,-6 1-35 0,-10 1-1 16,-11-2-36-16,-5 0-136 0,-4 0-166 15,-6-1-304-15</inkml:trace>
  <inkml:trace contextRef="#ctx0" brushRef="#br0" timeOffset="46264.9">10940 15731 434 0,'0'0'290'16,"0"0"-289"-16,0 0 0 0,0 0 99 15,0 0-12-15,0 0-29 0,0 0 6 16,0 0-29-16,0 0 3 0,43-11 13 16,-35 7 6-16,0 0-5 0,1 0-18 15,4 0-2-15,-2 2 0 0,4 1-32 16,1 0-1-16,4 1-3 0,4 0-23 15,1 0 7-15,8 0 6 0,1 1 10 16,6-1-14-16,-1 0 15 0,11 1 2 16,11 1 20-16,8 2 16 0,8 2 9 15,-8 1-19-15,-3 1-3 0,-6-1-4 16,-3 2-15-16,3-2 18 16,-3 2-9-16,3-4 13 0,0 3-22 15,1-2 12-15,2 0 10 0,-4-1-3 16,1-1 6-16,1-3 0 0,-4 0-3 15,2-1 4-15,-4 0-4 0,0-1 9 16,0-2-12-16,-10 1 0 0,-4 1 6 16,3-1-9-16,-6 0-1 0,-3 0 1 15,9 1-7-15,-7 1 6 0,12 0-17 16,14 0 1-16,7 3 0 0,0 0-1 16,-4 1 0-16,-7-1 0 0,-6-1 0 15,-2 2 0-15,3-1 0 0,1 0 1 16,0 2-1-16,-1-2 1 15,3 1 0-15,0 0 1 0,0-1-2 16,0 1 1-16,2-1-2 0,0 0 0 16,-1 0-1-16,1 0 0 0,0-2 0 15,-3 1 0-15,2 0-2 0,0-1-1 16,0 0 1-16,1 0-1 0,0 1 1 16,-2-2 0-16,2 1 1 0,-1 0-1 15,1-1 1-15,-2 0 1 0,2 0 1 16,-3 0 0-16,0-2 0 0,-1 1 1 15,2 0 1-15,0 1 0 0,0 0-1 16,2 0 0-16,0 3 0 0,0-1 0 16,2 4-1-16,-1-3 0 0,0 1 1 15,3 0-1-15,-1 0-1 0,-1 0-1 16,2 2 1-16,1-3-2 0,1 1 1 16,-1 1 0-16,3-1 1 0,0 0 4 15,-1 0 9-15,2 1-11 0,-1-2 0 16,2 2 0-16,0 1 0 15,2-2 0-15,-3 0-1 0,-1-1 0 16,0 0 1-16,-1-2-1 0,3 1 1 16,2-2 14-16,-1 0 0 0,0-3 7 15,1 0 3-15,0 0 3 0,1-2-6 16,-3-1 0-16,0 1-1 0,1-1 1 16,3 2-4-16,0 0 1 0,4 2-1 15,-2 1-3-15,0 1-14 0,3 2 0 16,-7 4 1-16,1 1 10 0,1 3-12 15,-4 1 2-15,-3 1-3 0,-2 4-58 16,0 2-82-16,-1 1-61 16,2 1-52-16,-17-6-369 0</inkml:trace>
  <inkml:trace contextRef="#ctx0" brushRef="#br0" timeOffset="49092.06">6280 14784 10 0,'0'0'98'15,"0"0"16"-15,0 0-29 0,0 0-17 16,0 0-22-16,62-25 6 0,-50 19 0 16,2 0-13-16,1 0 10 0,3-2 16 15,0 0 49-15,4-1-22 0,0 0-44 16,2-2-21-16,1 1-24 0,3 1-2 16,0 1 1-16,2 0-1 0,3-1-1 15,7-1 0-15,4-3 0 0,15-4-1 16,10-3-1-16,5-2-14 15,1 2 13-15,-9 1 3 0,-3 2 0 16,1-2 40-16,-2 2 38 0,1 0 3 16,4-1-16-16,-1 1-9 0,2 0-14 15,3 0 17-15,-1 2-1 0,3 0-2 16,0 1 5-16,1 3-28 0,-1 3-7 16,0 2-24-16,0 1 1 0,1 3 10 15,1 2-13-15,1 1-3 0,2 6-13 16,-3 3 15-16,1 4 0 0,1 3 0 15,-2 4-3-15,1 2 2 0,-4 4-11 16,1 2 12-16,-5 3 1 0,-4 3 1 16,-5 3 32-16,-12-1-11 0,-11-4-5 15,3 10-4-15,-1 8-12 0,-1 11-1 16,0 7 0-16,-10-3 3 0,-13-6 0 16,-9 1 10-16,-5 2-12 0,-6 0-1 15,-11-3 1-15,-10 0-1 0,-7-4 3 16,-10 1 0-16,-7-5 13 15,-11 0-13-15,-10-1 1 0,-10-4 9 16,-9-2-11-16,-8-3-1 0,-6-2 12 16,-3-4-10-16,-3-4 17 0,1-3-19 15,-2-7 12-15,-2-3-11 0,1-3-1 16,-5-5 0-16,1-5 0 0,1-5-1 16,1-1-1-16,0-9-1 0,2-6 1 15,0-3-1-15,0-4-2 16,7-7 3-16,0-3 0 0,8-4 1 15,6-7 0-15,4 0 16 0,6-3 14 0,6-1-4 16,10 2-13-16,15 5 0 16,14 10 0-16,10 3-11 0,10-1 11 15,1-3-11-15,2-8 11 0,10-14-11 16,12-7-2-16,28-11 0 0,20 2-1 16,16 4 0-16,20 12 1 0,9 12-3 15,21 5-69-15,21 3-129 0,14 4-183 16,-34 8-317-16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3-26T14:44:18.3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3679 4461 1334 0,'0'0'13'0,"0"0"-15"0,0 0 4 16,0 0 68-16,-23-52-12 0,23 43 50 15,0 3-50-15,7 0-42 0,5-1-14 16,9 1-2-16,5 2-17 0,17 1 15 16,17 2-17-16,20 1 16 0,12 7-19 15,2 3-1-15,3 1-78 0,1 3-16 16,9-4 32-16,7 1 27 0,7-3 25 16,8 0 20-16,6-3 13 0,3-1 0 15,9-3 3-15,4-1 17 0,7 0 29 16,4 0 35-16,8-4 7 0,8 1-12 15,6 0-18-15,3 0-12 0,8-2 3 16,6 1-16-16,4-2 0 0,6 1-10 16,6-1-7-16,6 3-17 0,6 0 18 15,5 2-7-15,5 1-10 0,4 0 0 16,3 0 0-16,3 0-2 0,1 0 1 16,2 0 0-16,5 1 1 15,0-1 17-15,1 0 2 0,5 0-19 16,2-2 16-16,1-1 14 0,4-1 6 15,1 0-4-15,-1-1-15 0,4 1-7 16,-2 0 3-16,4 0 3 0,-3 0 7 16,3 1 0-16,-3 0-6 0,0 1 2 15,-3 1 8-15,-6 1-8 0,1 0-6 16,-5 2-13-16,-3 2 0 0,-1 0-3 16,0 2 0-16,-4-2 0 0,3 2-1 15,0-1 1-15,-1 2-1 0,5 1 1 16,3 0 1-16,-2 1-1 0,1 1 0 15,0 1 0-15,-1 0 1 0,-6-2 0 16,0 3 1-16,0 2-2 0,-5 5-2 16,-1 7-92-16,-1 11-110 0,1 7-190 15,-61-7-202-15</inkml:trace>
  <inkml:trace contextRef="#ctx0" brushRef="#br0" timeOffset="6564.69">8851 7490 24 0,'0'0'222'0,"0"0"32"15,0 0-58-15,0 0-4 0,0 0-111 16,-54 0 53-16,47 0 117 0,0 0-92 15,3 0-22-15,1-1 3 0,0-2-23 16,1 2-20-16,1-2-13 0,0 1-3 16,1-1-13-16,0 0-3 0,3 1-29 15,4 0-14-15,8-1-5 0,1 0 8 16,8 2 14-16,5-2 3 0,3 0 10 16,5 0 9-16,4-1-9 15,0 0-4-15,0 1-12 0,-3-1-7 16,-3 1-10-16,-6 0 7 0,-7 0-13 15,-5 1 6-15,-7 0 10 0,-7 0 9 16,-2 1 4-16,-1 0-42 0,-5-1-29 16,-8 1-12-16,-5-1 15 0,-4 1 10 15,-5 0 12-15,-4 1 2 0,-3 0 2 16,-3 0 4-16,-4 0-2 0,-3 2 11 16,-1-1-10-16,-3 1 0 0,4 0-1 15,-1-1 1-15,5 1-2 0,2 0 0 16,7-1 1-16,5 1-2 0,5-1-2 15,5 1-1-15,5-2 0 0,5 2 2 16,3-2 1-16,3 0 17 16,0 0 31-16,4 0-25 0,6 0-23 15,2-2-32-15,5-1 9 0,4 0 20 16,6 1 0-16,4 0 1 0,4 0 2 16,4 0 0-16,4 1 0 0,1 1-1 15,2 0 1-15,0 0 0 0,-4 0-1 16,-4 0-2-16,-7 1 0 0,-7 1 0 15,-8 0 0-15,-7 0-13 0,-3 0-13 16,-6 0-23-16,-3 1 52 0,-7 0 13 16,-3 1 10-16,-5-1-4 0,-1-2-6 15,-7 1-10-15,-1 1 0 0,-3-1-2 16,-3 0 2-16,0 1-3 0,-3 0 2 16,-4 0 0-16,2 0 0 0,1 0-2 15,3 0-19-15,4-2-7 0,5 1 6 16,6-1 17-16,6 0-10 0,4 0 10 15,4 0-10-15,2 0-3 0,3-1-2 16,0 0 18-16,1 0 26 16,7 0-7-16,5 0-18 0,6 0-1 15,3 0-1-15,8 0-1 0,5 0 2 16,10-2 16-16,13 1 16 0,14 0 0 16,6 0-16-16,-2 1-12 0,-3 0-1 15,-21 0 10-15,-11 2-11 0,-14 1-2 16,-8 0-116-16,-2-1-219 0,-5 1-696 15</inkml:trace>
  <inkml:trace contextRef="#ctx0" brushRef="#br0" timeOffset="8549.52">11159 7540 626 0,'0'0'33'0,"0"0"3"0,0 0 45 16,0 0-48-16,0 0 133 0,0 0 46 16,0 0-17-16,0 0 3 0,0 0-38 15,-13-10-33-15,13 8-27 0,1 1-12 16,5-1-27-16,1 0-9 15,7 0 26-15,5-2 16 0,10-1 13 16,4-3 12-16,16-3 1 0,16-1-21 16,22-2-25-16,15-1-35 0,8 5-20 15,-1 4-19-15,-1 3-1 0,-2 1 0 16,-2-1-1-16,-11 2-1 0,-9 1 1 16,-8 0-1-16,-19 0 0 0,-13 0 1 15,-13 0 1-15,-4 1 1 0,1 2 0 16,2-1 0-16,4 4 0 0,-4-2-1 15,-7 1 0-15,-1 2-1 0,-9-1 0 16,-3 0-11-16,-6-1 10 0,-4 0-20 16,0 1 7-16,-5-1 14 15,-6 0 0-15,-5 1 2 0,-5 1 2 16,-8-2 1-16,-4-1 13 0,-13-1-15 16,-16-1-1-16,-18-1-2 0,-12-1-1 15,-2 0 0-15,-6 1-23 0,3 0-29 16,-4 0-32-16,-4-1-13 0,5 0 6 15,3 0 7-15,6-2 16 0,8-2 26 16,8 1 25-16,6 0 17 0,9 1 0 16,10-1 1-16,10 1-2 0,11 1 3 15,5-1 0-15,-1 1 0 0,-1-2-1 16,5 1-1-16,6 1-13 0,6-2 16 16,8 0 41-16,3 0 7 0,9 2 1 15,5-1-4-15,3 0 7 0,7 0-7 16,3 0 26-16,6 0 3 0,14-1-6 15,15-1-4-15,19 0-9 0,11-2-10 16,5 0-16-16,2 1-7 16,7 2 4-16,5 2-23 0,12 1-1 15,8 0 0-15,1 3-2 0,0 3 3 16,-6 2-1-16,-19-1 0 0,-20 1 1 16,-26 0-3-16,-26-2-16 0,-16 1-125 15,-9 2-156-15,-1 0-137 0,-5-2-355 16</inkml:trace>
  <inkml:trace contextRef="#ctx0" brushRef="#br0" timeOffset="106102.43">5139 9176 470 0,'0'0'3'15,"0"0"7"-15,0 0 35 0,0 0-6 16,0 0 14-16,0 0 70 0,0 0 106 15,0 0-132-15,57-5-18 0,-39 0 2 16,3 1 0-16,-1-1-12 0,0 1 15 16,5-2-22-16,-3-1-10 0,5 1 4 15,-3 0-8-15,7 0 4 0,2-1-6 16,0 1-7-16,0 0 3 0,0 0-3 16,3 1-3-16,-1-2 3 0,4 1-7 15,-2 1-3-15,-1-3-9 0,-1 2-1 16,1 0-3-16,0 1 4 0,-1 2-1 15,-1-1-15-15,-4 1 9 0,-2 0-11 16,1 1-1-16,-8 1 1 0,-4-1 0 16,-3 1 1-16,-5 0 10 15,-4 0-9-15,-4 0 28 0,-1 1-3 0,-1 0-29 16,-8 0 0-16,0 0-3 16,-6 0 1-16,-4 3-1 0,-5 0 0 15,-1 1 2-15,-5 0 1 0,-1 1 0 16,-2-1 0-16,-2 2-1 0,0 1 1 15,-6-1 0-15,1 3 0 0,-2-1 0 16,-1 0 0-16,-1 1 1 0,3 1 0 16,-3 0 2-16,4-1-2 0,-1 0 1 15,4 0-1-15,2-1 0 0,4 2 1 16,1-2-2-16,9 1 1 0,2-3-1 16,3 1-2-16,4-1 2 15,3-3-2-15,4 1-1 0,3-2-10 16,0 1 10-16,2-3 3 0,0 0 41 15,2 0 57-15,5-1-37 0,2-6-29 16,6 2-19-16,1-4-9 0,2 0 12 16,3-3-3-16,7-1 6 0,4-1-3 15,2 0-13-15,7 1 1 0,10 0-2 16,12 0-2-16,16 2-1 0,6 4-1 16,-4 1 0-16,-6 4 1 0,-14 0-1 15,-12 2 1-15,-7-1-1 0,-14 1 0 16,-4 0 1-16,5 0 0 0,-1 0-1 15,2 0 0-15,-3 1 1 0,-8 0 0 16,-5-1 1-16,-8 1 0 0,-3 0 0 16,-3 0-19-16,-6-1-4 0,-7 2 20 15,-7-1 3-15,-8 1 2 0,-7-1 0 16,-10-1 1-16,-13 0-1 0,-13 0-1 16,-5 0 1-16,7 0-2 15,3 0 0-15,4-1 1 0,4-1 1 16,-3 2 0-16,7 0-2 0,6 0 0 15,8 4-1-15,11 1 0 0,1-1 0 16,-4 2 0-16,-2 2-1 0,0 1 1 16,3 1-1-16,5 1-1 0,7 0 2 15,3-1-2-15,8 0 0 0,2-1 0 16,5-2-10-16,1 0 13 0,7 0 13 16,5-2 6-16,6 0 0 0,5-2-15 15,9-2 15-15,3-1-6 0,13 0 6 16,13-3 1-16,10-3-4 0,-5 1-3 15,-14 1-11-15,-13 3-1 0,-11 1-1 16,6 0-26-16,6 6-203 0,-6-1-342 16,19-1-850-16</inkml:trace>
  <inkml:trace contextRef="#ctx0" brushRef="#br0" timeOffset="114459.68">4144 11530 1 0,'0'0'108'0,"0"0"-14"0,0 0 37 15,0 0 28-15,0 0-5 0,0 0-70 16,0 0-9-16,0 0 33 0,0 0 3 16,-29-15 71-16,28 15-81 0,1 0-26 15,0 0-20-15,0 0 7 0,0 0 33 16,1-1 48-16,4-1-26 16,4 2-20-16,1-2-6 0,4 0-4 15,2 1-18-15,4 0-21 0,4 0-9 16,1 0-7-16,5 0-3 0,4-1 1 15,10-3 8-15,17 1 1 0,16-1 0 16,8 2-4-16,4 2-9 0,-2 0-13 16,-4 1-13-16,-2 2 0 0,-1 1-1 15,-10 2 1-15,-6-1 13 0,-15 2 32 16,-11-2 7-16,-9 0-20 0,-1-2-19 16,5 3 0-16,3-3-10 15,1 2 16-15,3-1 7 0,-4 0 3 0,-3-1-10 16,-6-1 1-16,0-1-4 15,-7 0 0-15,-2 0-3 0,-5 0-10 16,1 0 0-16,-8 0 10 0,1-2-10 16,-4-1 13-16,-1 1-3 0,-2 0-10 15,0 0-3-15,-2 0-19 0,-6 1-10 16,-1-2 13-16,-5 0 13 0,-4 2 0 16,-6 0-13-16,-2 0 14 0,-6 1 2 15,-13 0-1-15,-11 0 1 0,-22 3 0 16,-3 0 0-16,-2 0 0 0,3-2 0 15,8-1 0-15,-4 2-1 0,1-1-1 16,-3 0-11-16,4 2 0 0,2-2 10 16,2 0 0-16,3 1 0 0,4-2 1 15,7 0-1-15,7 0 3 0,10 0 0 16,12 0 0-16,2 0 0 0,-1 0 0 16,-3-1 0-16,2 1 2 0,6 0-2 15,3 0-2-15,6 0 2 0,4 0 0 16,5 0 0-16,-1 0 0 15,4 0 2-15,0 0 14 0,0 0 19 16,5 0-6-16,5 0-28 0,3-2-1 16,7-1-1-16,4 0 0 0,4 1 1 15,7 0 0-15,10-3-2 0,19 3 0 16,21-2 1-16,13 2 0 0,5 1-3 16,2-1 1-16,-6 2 0 0,-2 0 1 15,-3 0 0-15,-3 1-2 0,-7 3-9 16,-9 1 12-16,-3 2-1 0,-8 2 0 15,-6 0 0-15,1 1 0 16,-12-3-1-16,-10-1-1 0,-10-3 2 16,-2 0 1-16,-3 0-1 0,1 0 0 15,-3 0 1-15,-9-1-2 0,-4 0-17 16,-7 0-12-16,-4-1 17 0,-9 0 15 16,-6-1 1-16,-10 0 2 0,-15-1 1 15,-15-6 8-15,-22-1-10 0,-12-3-2 16,-7-1 0-16,3 3 0 0,5 1 1 15,-5 1 1-15,2 2 0 0,4 1-1 16,0 1 0-16,6 1-1 0,8 0-3 16,3 1 1-16,8 0 0 0,13-1 0 15,10 2 2-15,14 0 0 0,4 0 0 16,0 2 0-16,0 1 0 0,-1 0 0 16,7 0 0-16,8-1-1 0,3 1-1 15,5-3-14-15,2 2 13 0,1-1 3 16,0-1 11-16,3 0 27 0,3 0-2 15,5 0-7-15,2 0-16 16,5-3-11-16,2-2 0 0,6-1 0 16,3-2 0-16,15 2-2 0,20-1-1 15,19 2 1-15,12 2-2 0,0 3-14 16,0 0 16-16,-4 4-1 0,-1 1 0 16,5 1-3-16,-2 1 1 0,1 3 2 15,-3 1-1-15,-5 0-1 0,-8 0-10 16,-7 2 12-16,-18-2 0 0,-11-3-1 15,-15-1-11-15,-11-1 12 0,-1-1 0 16,-4 2-2-16,-8-1-26 0,-5-1-3 16,-13-1 16-16,-12-1 16 0,-13-2 0 15,-18-1 0-15,-19-3-1 0,-13-4 1 16,-2-1 0-16,-4 1 1 0,1 0-1 16,-3 1 0-16,-5 1 1 0,1 0-1 15,2 0 0-15,4-1-42 0,10-1-16 16,6-3 20-16,11 3 25 0,13-2 13 15,15 2 0-15,9 0 1 16,6 1 1-16,-1-1 1 0,-1 0 0 16,6 1 1-16,6 0 12 0,9 1 10 15,7 0 61-15,3-1-13 0,10-1-36 16,10 1-6-16,14-1-16 0,21 1-16 16,31 2 0-16,23 0-1 0,10 4-1 15,9 0 0-15,-2 4-1 0,5 6-10 16,-1 3-16-16,-5 5-125 0,-11 4-88 15,-14 4-89-15,-12-4-87 0,-28-4-308 16</inkml:trace>
  <inkml:trace contextRef="#ctx0" brushRef="#br0" timeOffset="118849.44">6911 11721 588 0,'0'0'82'0,"0"0"-73"0,0 0 96 15,0 0-83-15,0 0-22 0,0 0 53 16,0 0 25-16,0 0 95 0,0 0-40 16,10-3 40-16,-10 2-60 0,1 1-18 15,-1-1-20-15,0 1-7 0,0 0 3 16,0 0 1-16,0 0-7 0,0 0-10 15,0 0-19-15,1 0-14 0,0 0-6 16,1 0-14-16,2-1-1 0,4 1 1 16,0-1 17-16,3 1 20 0,0-1-10 15,2-1-9-15,3 1-7 0,3 1 0 16,3 0 3-16,-1 0-3 16,6 0 0-16,-2 0-10 0,5 0 16 15,0 0 7-15,1 0 3 0,1 0 14 16,3 0-11-16,0 0 7 0,1 0-4 15,2 0 1-15,2 0-10 0,-2 0-1 16,3 0-2-16,0 0-4 0,-4 0-6 16,4 0 0-16,-2 0 10 0,-2 2-4 15,0 0-3-15,0 1-3 0,-1 1 0 16,3 0-10-16,2 0-1 0,-1 2-1 16,2 2 1-16,-2-1-2 0,-1 0 1 15,-2-1-1-15,-1 1 0 0,-2-1 0 16,-1-2 0-16,-1 2 2 0,-2 0-2 15,1-3 1-15,-2 1 0 0,1-1 1 16,0-1-1-16,0-1 0 0,-4 1 1 16,2-2 0-16,-2 0 2 0,-2 0 15 15,0 0-6-15,-4 0 0 0,-1 0 3 16,-2 0-13-16,-1 0 13 16,0 0-13-16,-4-2 13 0,-1 2-3 15,0-2 0-15,-1 1-10 0,-1 0 0 16,1 0-2-16,-1 0 3 0,-1 0-3 15,-2 1-1-15,1 0-1 0,-2 0-3 16,-2 0 1-16,-1 0 0 0,-1 0-10 16,-1 0 0-16,0 0-12 0,-1 0-17 15,-4 0 42-15,-3 0 0 0,-5 0 3 16,-3 0 0-16,-6 0 13 16,-3 0-15-16,-7-2 3 0,-12-2-3 0,-14-2 1 15,-17-3-1-15,-6 0 1 16,-4 1 0-16,0 0 0 0,5 2 0 15,-2 0 1-15,1 1-1 0,4 0 0 16,1 1 0-16,6 1 1 0,2 1-1 16,2-1-1-16,2 1-1 0,0 2 2 15,2 0-1-15,4 0 0 0,9 2 1 16,8 1-2-16,12-1-1 0,5 1-1 16,-6 1-2-16,0-1 1 0,1 0-10 15,2 1 11-15,8-3 2 0,1 0 0 16,5-1 0-16,0 0 1 0,8 0 1 15,-3 0 1-15,5 0 16 0,-1-3-3 16,2 0 0-16,1-1 3 0,0 1-6 16,1 0 6-16,0 0-3 0,0-1-12 15,3-1-3-15,3 1-1 0,5 1-3 16,-1-1-13-16,3 1 13 0,3 1-10 16,2 0 11-16,3 0-1 0,-1 1 0 15,1 0 1-15,3 1 0 16,1 0-1-16,6 0 0 0,3 0 1 15,14 4 0-15,13 1 0 0,18 1 0 16,9 0 0-16,0 1 2 0,0-1-2 16,-5 0 1-16,4 2-1 0,2-1 2 15,-2 1-1-15,3 1 0 0,-3-1-1 16,-4-1 0-16,-10-1 0 0,-15-2 1 16,-16-1-1-16,-13-2 0 0,-5 0 2 15,0 0 0-15,-3 0 0 0,-1 1-1 16,-8-1-1-16,-7 2-24 0,-5 0-105 15,0 3-86-15,-8 2-15 16,-2 4-106-16,-1 1-100 0,-1 1-286 0,3-4-57 16</inkml:trace>
  <inkml:trace contextRef="#ctx0" brushRef="#br0" timeOffset="133027.97">12015 11477 103 0,'0'0'310'0,"0"0"-43"15,0 0-55-15,0 0-39 0,0 0 3 16,0 0 9-16,0 0 24 0,0 0-79 15,0 0-7-15,21-38-35 16,-10 35-43-16,1 3-19 0,3 0-3 16,3 3 0-16,3 0 3 0,3 2 3 15,6 2 6-15,4 0 14 0,15 0 0 16,13 3-1-16,12 1 4 0,6-1-7 16,-5-1 0-16,-9-2 1 0,-19-3-8 15,-6-1-12-15,-12 1-10 0,-2-2-12 16,3 0-1-16,4 0-1 0,2 0 0 15,-6-1-1-15,-2-1 0 0,-7 0 1 16,-5 0-1-16,-2-1 2 0,-7-2 10 16,-2 1-1-16,-5-1 14 0,-1 1-26 15,-8-1-28-15,-7 0 9 0,-4-3 18 16,-10 0 0-16,-3-2 0 0,-6 2 1 16,-2 1 0-16,-1 0 0 0,-3 1 0 15,0 1-1-15,1 0 1 0,-2 1 0 16,0 0 0-16,-1 1 1 15,1-2-1-15,3 3 0 0,-1-3 1 16,4 3 0-16,2-1 0 0,5-1 1 16,7 1-1-16,2 1 0 0,7 0 1 15,4 0 2-15,3 0-2 0,6 1-2 16,1 1-2-16,0-1-11 0,3 0 13 16,0 1 13-16,3-1 19 0,2 1 16 15,1-1-16-15,4 1-12 0,2-1-7 16,-1-1-10-16,3 0 19 0,0 0 1 15,3 0-1-15,0 0-2 0,6-2-1 16,4 1-3-16,4 0-13 16,4-1 13-16,3 1-14 0,6 1-2 15,-4 0-1-15,2 0-1 0,-1 0-20 16,-1 4-94-16,-3 3-155 0,-1 1-101 16,4 1-216-16,-14-3-572 0</inkml:trace>
  <inkml:trace contextRef="#ctx0" brushRef="#br0" timeOffset="134389.82">13887 11370 756 0,'0'0'147'16,"0"0"-72"-16,0 0-33 0,0 0 40 15,0 0 25-15,0 0 4 0,0 0 3 16,-8 59-52-16,8-49 32 0,2 1 14 16,1 3-8-16,0-2-19 0,0 1-19 15,0 1 0-15,1 1-26 0,-2-1-14 16,0 0-19-16,-2 3-3 0,0-3 0 16,0 1 0-16,0 0-1 0,-1-3 0 15,-2 1-1-15,-1-3 0 0,2 1 0 16,-2-3-1-16,1-1 0 0,-1 0 2 15,-1-2 1-15,2 1 1 0,1-2 1 16,1 1-2-16,1-3 0 0,0-1 0 16,0-1 29-16,3 0 13 0,5 0-23 15,2 0-18-15,3 0 0 16,4 0 1-16,4-3 1 0,0 0 20 16,4-2 9-16,5 0-13 0,3 1-6 15,4-1-9-15,13-1 12 0,15 1 0 16,15 0-14-16,8 1 14 0,-3 2 10 15,-3 1 0-15,-7-2 0 0,-2 2 0 16,-1-4-13-16,-1 1-11 0,0-2-1 16,-3 1-1-16,-2 1 0 0,-4-1-1 15,0 0 1-15,-3 1 0 0,-3 0 0 16,-2 0 0-16,-7 1 1 0,-11-2-1 16,-6 2 0-16,0 1-1 0,4-1 2 15,7 0-2-15,3-1 1 16,1 0 0-16,-4 2 1 0,1-1 1 15,-3 1 11-15,0-1 0 0,-3 1-10 16,-2-1 1-16,-1-1-2 0,-4 0 1 16,-1 0-1-16,1-2-1 0,-3 3 0 15,2 0 1-15,2 2-2 0,1 1-2 16,3 0-1-16,0 2 0 0,0 3 0 16,4 2-10-16,-3 1 12 0,3-2-1 15,-5 0 1-15,-3-2 0 0,0-1 0 16,-3 0 1-16,-2-1 0 0,0 0 0 15,-2 0 0-15,1 0 0 0,-3 1-1 16,4-1 0-16,-4 0 0 16,-2 0 0-16,0-2 1 0,0 0-1 0,-6 0 1 15,1 0 1-15,-3 0 12 0,-5 0-12 16,0-1 1-16,0-2 1 0,-5 0-1 16,1 0 2-16,-1-1-3 15,-1 0 1-15,0-1-1 0,0 0 15 16,-2-4-3-16,-4-4 3 0,-1-2 0 15,-2-4 10-15,-4-6-3 0,-2-6-14 16,-8-13-9-16,-4-16-2 0,-4-12 1 16,3-6 1-16,8 15 2 0,9 18-2 15,9 17-32-15,3 7-162 0,11-1-224 16,0 5-288-16</inkml:trace>
  <inkml:trace contextRef="#ctx0" brushRef="#br0" timeOffset="150722.82">17995 9776 115 0,'0'0'313'0,"0"0"-120"0,0 0-37 16,0 0-42-16,0 0 153 16,0 0-97-16,15-50-66 0,-6 39 3 15,5 1-16-15,1 1 13 0,5-2-13 16,2 1-32-16,6 2-23 0,5-1-14 15,7 1-10-15,8-2-12 0,13 0 0 16,15-3-2-16,1 0 2 0,1-2-2 16,-2 2 2-16,-3 0-2 0,0-1 0 15,8-3 0-15,1 1 0 0,2-2-11 16,3 1 1-16,-1 0 12 16,-1-1 1-16,1 2-1 0,1 0-2 0,0-1 1 15,1 3-1-15,-5 0 2 16,2 1-1-16,-4 1 1 0,-1 5-2 15,0 2-14-15,-3 4 14 0,4 2-14 16,-2 9 3-16,-1 4-9 0,-1 6 19 16,0 4 0-16,0 7-13 0,-4 5 14 15,-3 4-2-15,-4 7-15 0,0 4 17 16,-8 6-11-16,-3 9 0 0,-2 7 10 16,-2 7-23-16,-4 4 23 0,-2 8 3 15,-6 4 1-15,-2 5 16 0,-8 3 25 16,-5 3-3-16,-10 1-10 0,-7-1-13 15,-7-3-13-15,-4 0 10 0,-12-3-13 16,-4 2-12-16,-7 1 12 0,-6 1 13 16,-4 2-11-16,-9-5-1 0,-6-3-1 15,-8-4 2-15,-7-4-2 0,-8-5-9 16,-7-3 9-16,-12-7 1 0,-9-8 15 16,-14-7-15-16,-12-12 0 15,-10-12 15-15,-13-13 0 0,-8-12 4 16,-12-12-7-16,-2-5 19 0,-1-10-6 15,4-8-13-15,3-2-11 0,4-8 2 16,2-7-3-16,2-9 1 0,6-10 1 16,2-11 23-16,6-6 62 0,8-9-11 15,10-7-22-15,14-5-9 0,17-7-21 16,16-4-12-16,19-9 17 0,19-5 5 16,13-8-33-16,20-5 34 0,16-4-14 15,19-3 4-15,20 0-13 0,22 2-10 16,21 5-3-16,20 5-13 0,25 6 1 15,20 10-5-15,24 11-5 0,23 20-56 16,30 15-165-16,25 17-283 16,-53 17-588-16</inkml:trace>
  <inkml:trace contextRef="#ctx0" brushRef="#br0" timeOffset="153124.39">13726 11149 128 0,'0'0'229'16,"0"0"-21"-16,0 0 14 0,0 0-141 15,0 0-12-15,0 0 289 0,0 0-117 16,0 0-65-16,0 0-50 0,7-2-85 15,-7 3-39-15,1 4 48 0,0 1 41 16,-1 4-3-16,1 2-23 0,-1 1-23 16,0 4-7-16,0 1-15 0,1 0-18 15,-1 3-1-15,0-1-1 0,2 0 2 16,1 1-2-16,-1 0 0 0,2-2-2 16,2-1 1-16,-3 0 0 0,3-1 0 15,0-3 0-15,-2 0-1 0,2-3-10 16,0-1 12-16,-2-3 1 15,0-1 1-15,2-3-2 0,-2 0 3 0,1-1 20 16,2-1-4-16,-1-1-2 0,4 0-15 16,0 0-1-16,4 0 1 15,1-1 0-15,4-1 0 0,1-1-2 16,6 0 0-16,6-1 0 0,3 1 0 16,14-2 0-16,18 1-1 0,19 0 0 15,8 1-2-15,4 0 0 0,-6 2-1 16,-6-1-9-16,-3 1 11 0,-5-5 1 15,-3 2 1-15,-8-1 0 0,-3-1 1 16,-4 0 0-16,-1 0 3 0,-2 1-1 16,-3 0-1-16,-9 2-1 0,-9 2-1 15,-8-1 1-15,-3 1-1 16,1 0 1-16,1-1 0 0,3 1 0 0,-9-1 0 16,-4 0 2-16,-4 1-2 15,-2 0 0-15,-5 0 0 0,-2 1 0 16,-3 0-1-16,0 0-12 0,-1 0-14 15,0 0-9-15,0 0 31 0,0 3 2 16,0 0 1-16,0 1 0 0,0 0 1 16,1 0 1-16,0 0 0 0,1 0 0 15,-2 0 0-15,2 0 0 0,-1-1 2 16,1-1 16-16,-1-1 0 0,-1-1 43 16,2 0 58-16,2-4-17 0,1-3-61 15,0-4-20-15,0-2 4 0,1-3 6 16,-1-3 10-16,1-3-19 0,-2-1-21 15,0-4 14-15,-2 0-16 0,0-3 0 16,0 1-2-16,3 1-14 0,5 3-3 16,4 4-107-16,6 4-155 15,8 6-232-15,-4 4-550 0,32 3 301 0</inkml:trace>
  <inkml:trace contextRef="#ctx0" brushRef="#br0" timeOffset="204223.35">9019 15791 1321 0,'0'0'56'0,"0"0"61"0,0 0 39 15,0 0-59-15,0 0-9 0,0 0 58 16,0 0 33-16,0 0-30 0,0 0-20 16,-40 38-3-16,26-30 29 0,-2 2-10 15,-4 2 9-15,0-1-13 0,-1 2-14 16,-2-3-25-16,-1-1-35 0,1-3-26 16,1-4-3-16,1-2-22 0,-1-2 0 15,4-7-3-15,0-3-12 0,4-5 2 16,0-4-1-16,3-4-2 0,0-3-79 15,5-3-185-15,0-2-85 0,4-1-87 16,2-2-140-16,0-1-510 0,3 7 291 16</inkml:trace>
  <inkml:trace contextRef="#ctx0" brushRef="#br0" timeOffset="204421.92">8843 15323 1740 0,'0'0'438'0,"0"0"-325"15,7 74-38-15,-6-37 161 16,3 16-49-16,0 13-46 0,2 10 7 16,3 3-21-16,-1-6-47 0,1-8-38 15,-1-9-14-15,-1-8-14 0,-2-12-14 16,1-8-16-16,-2-6-9 0,0 0-90 16,-1 0-122-16,1-2-98 0,0-8-95 15,0-6-121-15,-2-3-487 0</inkml:trace>
  <inkml:trace contextRef="#ctx0" brushRef="#br0" timeOffset="204704.96">9188 15395 2338 0,'0'0'271'15,"0"0"-139"-15,59-38 97 0,-38 38-44 16,5 5-89-16,1 12-13 0,-2 9 19 15,6 16-13-15,3 19-51 0,-2 15-25 16,-3 8-13-16,-10-1 3 0,-8-5 35 16,-9-8-38-16,-3-3-2 0,-9-11-2 15,-1-15 1-15,-5-13-9 0,-3-11-4 16,-8-1-13-16,-7-6-5 0,-10-6 2 16,1-9 3-16,-3-15 7 0,0-16 0 15,-3-19 18-15,9-17 1 0,6-3-35 16,16 5-128-16,13 15-96 0,6 15-141 15,12 7-573-15,-2 16-584 0</inkml:trace>
  <inkml:trace contextRef="#ctx0" brushRef="#br0" timeOffset="205371.56">10062 15370 1079 0,'0'0'736'0,"0"0"-451"0,0 0-39 15,0 0 3-15,53-13 19 0,-45 10-41 16,-3 3-32-16,-3 0-42 16,-2 0-42-16,0 0-60 0,0 0-48 15,-5 0-3-15,-5 5 35 0,-2 3 19 16,-2 2-10-16,-4 3-10 0,-2 4-11 15,-1-1-11-15,-1 3-10 0,-2 1 11 16,2 2-13-16,0 0 1 0,0 0 0 16,4 1 0-16,0-1 1 0,2-1 0 15,2-2 0-15,3-3 0 0,3 0-1 16,2-5 11-16,3-3 29 0,2-2 22 16,1-4 24-16,1-2 102 0,7 0-46 15,6-3-81-15,2-5-25 16,5-2-21-16,4-5-13 0,2-1-1 15,4 1-2-15,0-2-1 0,1 4-24 16,-3 3-34-16,-5 3-50 0,-1 4-81 16,-5 3-30-16,-6 5-42 0,-6 4-215 15,-3 5-328-15,-3-3-537 0</inkml:trace>
  <inkml:trace contextRef="#ctx0" brushRef="#br0" timeOffset="205547.75">9873 15956 2009 0,'0'0'731'16,"0"0"-416"-16,0 0-187 0,0 0 124 15,61 7-36-15,-42-16-106 0,3-4-53 16,3-6-32-16,3-1-25 0,1-4-28 16,1 1-95-16,-1-1-121 0,4 4-139 15,-3 3-235-15,-10 3-671 16</inkml:trace>
  <inkml:trace contextRef="#ctx0" brushRef="#br0" timeOffset="206039.02">10638 15138 1858 0,'0'0'557'15,"0"0"-340"-15,0 0-140 0,22 62 119 0,-16-30 0 16,3 6-75-16,-1 12-18 15,3 13 18-15,3 13-20 0,-3 2-25 16,-3-4-16-16,-4-18-9 0,-3-19-24 16,-1-11-27-16,0-8-3 0,0-4-16 15,0-4 6-15,0-3-12 0,-2-7-54 16,2-6 54-16,0-9 25 0,2-11-1 16,7-5-11-16,1-8-45 0,6-4 6 15,5 2 7-15,4 3 28 0,5 7-16 16,3 6 4-16,0 10 28 0,-3 12 42 15,-3 7 9-15,-2 13-16 16,-5 11-16-16,-1 13 9 0,-4 0 10 16,-4 5-3-16,-9 3 9 0,-2-10-18 15,-5 6-1-15,-11-5-25 0,-5-4-1 16,-5-4-18-16,-7-5-19 0,-4-5-98 16,-6-8-122-16,1-7-126 0,-2-7-155 15,11-3-614-15</inkml:trace>
  <inkml:trace contextRef="#ctx0" brushRef="#br0" timeOffset="206919.51">13427 14944 1844 0,'0'0'622'0,"0"0"-467"16,0 0-136-16,14 53 136 0,-11-23-7 15,-3 10-29-15,0 17-1 0,0 13-10 16,-2 11-41-16,-1-2-25 0,-2 0-10 15,-1-5-7-15,3-4-12 0,-1-4-12 16,1-14 1-16,-1-18-2 0,0-11-18 16,3-13 15-16,-2-2-10 0,1-4-22 15,-1-4-73-15,3-5 44 0,0-9 64 16,4-10 31-16,7-3-12 0,5-7 0 16,4-3 0-16,5-1-3 0,5 2 0 15,3 0 0-15,3 4-16 16,2 7 1-16,-3 5 2 0,-2 8 19 15,-7 11 13-15,-6 4 23 0,-7 15-8 16,-5 5-27-16,-8 8-21 0,-1 4 23 16,-10 4 10-16,-5 1-35 0,-6 1-1 15,-6 0-21-15,-1-5-1 0,-4-3 5 16,-1-3-8-16,0-6-15 0,1-5-42 16,1-6-76-16,5-7-104 0,4-6-94 15,6-6-245-15,8-2-818 0</inkml:trace>
  <inkml:trace contextRef="#ctx0" brushRef="#br0" timeOffset="207476.73">14347 15036 1937 0,'0'0'502'0,"0"0"-263"16,0 0 31-16,0 0-10 15,0 0-104-15,0 0-38 0,0 0-14 16,0 0-31-16,0 0 37 0,0 0 4 16,-32 27-14-16,15-8-27 0,0 0-29 15,-5 3-10-15,-1 1 1 0,1 2-10 16,-5 0-13-16,-2 4-10 0,1 0 10 15,-2 1-12-15,1 2 0 0,2-2 1 16,2 0 1-16,4-4 1 0,3-3 31 16,3-4 19-16,4-4 12 0,5-4-6 15,1-3 12-15,4-3 19 0,1-2 36 16,5-2-12-16,4-1-44 0,5 0-24 16,4 0-6-16,5-4-19 0,4-3-21 15,2-1-2-15,2-1-16 0,1 1 3 16,-2 2-16-16,0 2-45 0,-2 3-66 15,-1 1-64-15,-3 0-70 0,-3 3-98 16,-1 0-314-16,-4-2-629 16,-4-1-310-16</inkml:trace>
  <inkml:trace contextRef="#ctx0" brushRef="#br0" timeOffset="207884.56">14832 15000 1623 0,'0'0'723'15,"0"0"-487"-15,0 0-75 0,0 0 132 16,0 0-111-16,0 0-115 0,0 0 7 15,0 0 34-15,0 0-10 0,0 0-16 16,-48 55-12-16,22-42-17 0,-2 3-34 16,-2 1-15-16,-2 0-1 0,1 2-2 15,1 1 1-15,1 1 0 0,2-1 0 16,6 2 1-16,0-1 10 0,6-2-1 16,2-1 26-16,6-2 31 0,3-2 3 15,4 0 20-15,0-4 27 0,6 1 27 16,5-2-22-16,6 2-29 0,6-2-36 15,3-2 3-15,5-3-13 0,5-1-24 16,3-2-25-16,3-1-12 0,2 0-28 16,-1-1-74-16,-4 0-71 0,-4 1-82 15,-6 0-82-15,-9 0-296 0,-4 1-692 16,0-2-495-16</inkml:trace>
  <inkml:trace contextRef="#ctx0" brushRef="#br0" timeOffset="208364.2">15312 15145 1740 0,'0'0'742'16,"0"0"-464"-16,0 0-98 0,27 64 105 15,-22-33-104-15,-2 5-92 0,-1 7 10 16,-1 0 18-16,-1 2 5 0,-2-6-24 15,-2-3-13-15,0-9-25 0,-1-8-41 16,1-10-19-16,1-8-41 0,2-4-19 16,0-14 57-16,1-17 1 0,9-20 0 15,5-17-13-15,9-8-20 0,3 2 13 16,5 10 22-16,-1 18 1 0,-1 13 21 16,-5 14-3-16,2 6 6 15,1 7 6-15,6 6 24 0,2 4 26 16,2 26-31-16,4 22-19 0,4 23-6 15,0 14-6-15,-6 4-5 0,-5-1-14 16,-5-2-12-16,0 2-69 0,-2 4-183 16,7 0-219-16,7-2-581 0,-6-26-1054 15</inkml:trace>
  <inkml:trace contextRef="#ctx0" brushRef="#br0" timeOffset="-181541.16">8835 14575 1418 0,'77'-34'263'0,"-5"7"59"15,10-5-261-15,-2 6-59 0,6-2 14 16,5 0 78-16,4-1 0 16,5-3-30-16,4-2-21 0,7 2-21 15,3-3-6-15,5 2 1 0,4 3-14 16,6-1 16-16,7 6-18 0,10 2-1 15,10 4-1-15,8 3-15 0,6 3 0 16,8 4 3-16,5 0 10 0,3 0-17 16,3 2 20-16,4 2 4 0,3 4 8 15,4 0-9-15,1 1 23 0,7 5 6 16,-1 5-10-16,4 2 11 0,1 2-30 16,-2 3 13-16,1 2-14 0,-2 1 11 15,0 6-10-15,-5 0 23 0,1 7-3 16,-2 4-23-16,-4 4 0 0,-4 6-13 15,-4 3 11-15,-7 2-2 0,-7 3-12 16,-5 2 14-16,-12 0-17 0,-8 0 16 16,-10 2-23-16,-10-1-26 15,-11 2-16-15,-5 2-42 0,-10 2-26 16,-10 3 29-16,-7 4 10 0,-11 0 38 16,-8 3 40-16,-13-1-4 0,-9 3 23 15,-9 1 1-15,-12 0 0 0,-15 2 16 16,-11-2 12-16,-11 0 13 0,-14-3 23 15,-17-1-4-15,-12-2 4 0,-13-2 10 16,-13-2-7-16,-10-1-23 0,-15-2 1 16,-15-2-14-16,-12 1-13 0,-13-4-17 15,-14-3 13-15,-10-3-15 0,-9-4 0 16,-11-3-17-16,-11-3 1 0,-7-2 13 16,-6-1 2-16,-11-1 1 15,-3-1 2-15,-11-3 11 0,-2-2-11 0,-8-2 18 16,-8-5 12-16,-2 2 10 15,-4-5-10-15,-3-1 0 0,-3-3 4 16,-3-4 6-16,1-1-7 0,-3-7 14 16,-6-5-17-16,0-2-6 0,-4-11 15 15,-1-4-5-15,1-4-20 0,1-6-16 16,4-4 0-16,5-3 0 0,12-3-13 16,6-4-3-16,13-4 0 0,11-4-13 15,13-5-13-15,14-5 10 0,10-4 16 16,19-4 12-16,17-7 4 0,13-4 3 15,19-7 16-15,17-5 7 0,21-4 3 16,18-7-13-16,22-3 42 0,17-8 25 16,22-3 17-16,15-5 15 0,24-3 9 15,21-1 4-15,21-3-39 0,25-1-64 16,28 1-12-16,23 1 0 16,22 4-13-16,22 6-2 0,21 7-10 0,18 9-10 15,20 11-39-15,17 16 29 0,16 15-12 16,16 19-125-16,20 19-46 15,17 16-119-15,24 15-303 0,-79 4-875 16</inkml:trace>
  <inkml:trace contextRef="#ctx0" brushRef="#br0" timeOffset="140466.3">12695 7470 740 0,'0'0'417'0,"0"0"-309"16,0 0 84-16,56-37-10 0,-32 25 3 15,-2-1-35-15,4-1-8 0,0-1-15 16,2 0-1-16,-1-1-10 0,0 2-22 16,2 1-23-16,-2 0-23 0,-1 5-25 15,2 1-21-15,-4 4-2 0,3 2-12 16,-7 1-1-16,-2 1-3 0,-3 4 3 16,-3 0 1-16,-7 1-5 0,2 2-5 15,-7 1-1-15,-4 0 20 0,-3 3 2 16,-7 2 1-16,-6 2 2 0,-7-2-1 15,-4 2 0-15,-4-2-1 0,-3-1 0 16,-4-2 0-16,-1-1 0 16,-1-1-1-16,1 0 0 0,0-3-2 15,1 1-10-15,2-2 11 0,1-4-1 16,0 0 3-16,3-1 1 0,1-1 1 16,3-3 1-16,9-2 10 0,0 0-10 15,8 0 16-15,7 0-6 0,3 2 13 16,5-2 13-16,1 1 3 0,6 1-20 15,9-2-20-15,3 2 1 0,11 1 9 16,4 3 14-16,14 0-7 0,14 9-16 16,11 8-2-16,7 4-1 0,-14-1-1 15,-16-1-2-15,-19-8 0 0,-5 0-10 16,4-1 12-16,1 3 1 0,-2-2 0 16,-10-4-1-16,-5-2-1 0,-10-2-11 15,-4-2-6-15,-6-1-16 0,-9 0 35 16,-11 0 0-16,-2-3 3 0,-15-4-1 15,-12-3 0-15,-13-5-2 16,-5-6-1-16,4 1 1 0,6 1 1 16,10 2 1-16,6 3 1 0,12 3 1 15,6 3-1-15,6 2 0 0,-3 1-1 16,5-2 0-16,-1 1 0 0,8 2 2 16,7 1 25-16,7 2 16 0,5-2-16 15,10-2-28-15,7 1-1 0,6 0-2 16,15 1 2-16,16 2 1 0,13 1 1 15,8 3-2-15,-5 4 0 0,-7 0-1 16,-16-1-1-16,-11 0-1 0,-7 0 0 16,-3 1 1-16,2 0-1 0,2 3-13 15,2 2 3-15,-11-2 0 0,-9 0-3 16,-4-2-7-16,-12 0-9 0,-1 1 3 16,-14-2 27-16,-4-2 2 0,-7 1 16 15,-5-1-3-15,-5-2-11 0,-5-2 1 16,0-1 10-16,-3-1-9 15,0-5 8-15,0-2-8 0,1-2-1 16,3-3 13-16,5 0-13 0,4 1 13 16,10-2 0-16,3 0 7 0,5 5 12 15,9 0 10-15,3 2-6 0,6 1-39 16,8 2-26-16,9 4 4 0,6 0-1 16,15 3 7-16,15 8 14 0,12 4 0 15,1 1 2-15,-2 3 1 0,-9 0 1 16,-3 6-2-16,2 6-3 0,5 8-17 15,11 10-47-15,6 11-217 0,13 3-260 16,-18-14-698-16</inkml:trace>
  <inkml:trace contextRef="#ctx0" brushRef="#br0" timeOffset="141431.81">13280 6599 524 0,'0'0'62'0,"0"0"-62"0,16-72 160 16,-14 44-14-16,-2-3 11 0,0 0 45 16,0 3-95-16,0 1-29 15,0 4 10-15,4 2 0 0,1 6 16 0,0 5 42 16,4 4 42-16,-3 6 20 0,1 10-114 16,-1 12-78-16,-2 20-3 15,1 20 26-15,-1 23-4 0,-2 9-6 16,-2 2 0-16,0-1-16 0,-1-5 10 15,-3 6 16-15,-1 1 16 0,3 3-17 16,-1-2-9-16,-2-4 10 0,1-8-13 16,1-6-7-16,0-12-19 0,1-12-12 15,-2-15-1-15,1-11-3 0,-2-8 14 16,0 1-59-16,-4-2-94 0,0-4-33 16,-2-7-32-16,1-9-46 15,-2-2-43-15,0-14-81 0,4-6-210 16,1 0 38-16</inkml:trace>
  <inkml:trace contextRef="#ctx0" brushRef="#br0" timeOffset="142241.98">13324 6443 74 0,'0'0'1376'0,"0"0"-1262"0,70-26-81 16,-46 23 100-16,-3-1 10 0,-6 3 36 16,-9 1-27-16,-5 0-152 0,-3 0-7 15,-12 2 7-15,-8 1 65 0,-17 3 16 16,-21-1-10-16,-25 0 0 0,-16-1-12 16,-11-3-14-16,-4-1-23 15,1 0-9-15,-8-2-11 0,-7-3-1 16,-7-3 1-16,-4-1 0 0,-6-2 11 15,2-1-11-15,2-3 11 0,1-1 9 16,7-2-2-16,4 3 9 0,6 1-26 16,10 2 0-16,11 2-2 0,11 1-1 15,10 4-1-15,12 0 0 0,18 3 0 16,15 0-2-16,10 2 0 0,9 0 0 16,2 0 0-16,0 1-10 0,4 2-3 15,4 0-3-15,5 0-4 0,4-1 8 16,0 0 15-16,0 0 3 0,1 1 10 15,4-1 10-15,1 3 15 16,1 2-9-16,3 2-26 0,5 4-1 16,0 3-1-16,2 2-1 0,0 3-1 15,0 3 0-15,-1 5-15 0,1 5 16 16,1 13 0-16,5 16-2 0,2 19 1 16,-5 9-2-16,-5 2-19 0,-7-4 19 15,-8-6 0-15,0 0-10 0,-9 1 11 16,-2-5-1-16,-4-1 1 0,0-2 1 15,-3-7 1-15,1-6 0 0,0-10-2 16,6-12-14-16,0-9 13 0,1-3 2 16,2 2-12-16,-4 4 13 0,4-1 0 15,1-5-1-15,3-5 1 0,4-7 0 16,0-1 1-16,5-6 12 0,5-1 16 16,6-3 0-16,1 0-26 0,7 0 10 15,6-2-12-15,3 0-1 0,7 1 0 16,8-1-1-16,16 1-1 15,18 2-20-15,11 0-10 0,2 2-7 16,-1-3 6-16,-1-3 14 0,3-2 17 16,4-1 2-16,2-5 3 0,2-3 23 15,6 0-23-15,0 0 17 0,3 2-7 16,4 0-1-16,0 3 1 0,-4-1 0 16,-4 1-10-16,-12 0 12 0,-10 0-15 15,-12 0-2-15,-17-1-11 0,-14 1 13 16,-14 1-58-16,-5-1-106 0,4 0-53 15,-2-1-39-15,0 0-1 0,-3-2-29 16,-7-2 16-16,-2 1-46 0,-5-1-7 16,2-2 56-16,-4-1 97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3-26T14:49:06.6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9372 7253 575 0,'0'0'55'0,"0"0"-12"16,0 0 71-16,0 0-46 0,0 0 59 15,0 0 92-15,0 0-131 0,0 0 19 16,0 0 20-16,42-17-7 0,-37 11-12 15,0-2-30-15,3 0-20 0,-2 0-25 16,5-2-11-16,-2 1 1 0,2-1-7 16,2-2 10-16,0 2 3 0,4-2-6 15,2 2-3-15,2-1-1 0,2 0-3 16,3 2 4-16,2 2-17 0,0-2 10 16,0 3 0-16,2-1-13 0,-2-1 0 15,0 2 1-15,0-1 12 0,-3 0 3 16,-2 0-16-16,-2 1 1 0,0-3-2 15,-1 1 1-15,-1 0 0 0,-1 1 2 16,0-1-1-16,-2 1-1 16,0 1-1-16,-1-1 0 0,-4 1 0 0,3 0 1 15,-3 2 0-15,-1-2 1 0,-2 2-1 16,-2 0 1-16,0 1 0 16,-3 0 3-16,-1 2 22 0,-2 0-20 15,-2-2-6-15,-8 1-29 0,-2 0 13 16,-6-1 16-16,-5-1 0 0,2 0 0 15,-3 0-1-15,0 1 0 0,2 0-1 16,3 0 1-16,2 0-1 0,3 0 1 16,1 1 0-16,2 0 0 0,5 1 1 15,1 0 0-15,3 0 0 0,2 0 42 16,4-1-6-16,5 0-36 0,2-1-17 16,6 0 1-16,2 1 15 0,3-3-1 15,4 2 2-15,5-1-1 0,0 1-1 16,7 1-11-16,3 2 11 15,3 0 0-15,3 5 0 0,1 4-1 16,-3 5 3-16,-2 4 27 0,-4 4 38 16,-5 3-10-16,-7 4-10 0,-6 2-16 15,-7 2-25-15,-4 2-3 0,-10-2-1 16,-5 1-1-16,-9 0 1 0,-12-3 1 16,-12 2 12-16,-21 3-10 0,-12 3 0 15,-6 0 9-15,5-2-12 0,7-2-113 16,17-10-247-16,11-6-251 0,15-9-732 15</inkml:trace>
  <inkml:trace contextRef="#ctx0" brushRef="#br0" timeOffset="7502.68">10070 4637 927 0,'0'0'554'0,"0"0"-545"0,0 0-9 15,-66-54-19-15,24 41 6 0,-22 4 13 16,-21-2 10-16,-13 3-10 0,-6 1 1 16,-2 1 1-16,2 0-2 15,-7 0 0-15,-9-1 0 0,-8 3 1 16,-9-1 1-16,-8-2 0 0,-6 1 1 15,-10-1-1-15,-6-3-1 0,-8-1-1 16,-7-2-1-16,-6 0-1 0,-1 2-1 16,-4 1 3-16,-4 0 43 0,-1 5 18 15,1 1-8-15,-1 2-18 0,-1 2-5 16,2 3-8-16,1 5 1 0,1 3 0 16,4 3-4-16,4 2-2 0,7 3-16 15,10 0 1-15,11 5-1 0,9-1 0 16,9 3 0-16,14-1 0 0,14 2-1 15,13-1 1-15,15 2 0 16,12 0 0-16,19-3-1 0,14-4-2 16,14-3 0-16,9-3-11 0,3 4 11 15,4 1-18-15,7 1 7 0,10-1 1 16,20-1 12-16,26 2 26 0,26-4 26 16,24-2-16-16,10-3-13 0,9-6-10 15,-1-5-11-15,10-1 1 0,6-4 10 16,9-5-11-16,9-3 0 0,4-1-1 15,7-3 0-15,3-3 0 0,3-1 0 16,3 0-1-16,2 1 0 0,0 1-1 16,-4 2 0-16,1 3 0 0,-4 3 0 15,-3 5-1-15,-5 4 2 0,-9 1-1 16,-6 9 1-16,-10 4 1 0,-8 7 1 16,-10 4 0-16,-10 7-1 0,-18 3 1 15,-14 2-1-15,-22-2-1 0,-19-6 0 16,-18-2-2-16,-14-1-1 15,-6 6-17-15,-24 12-3 0,-28 12 4 0,-37 11 6 16,-19 1 12-16,-15-2-1 16,-5-6 0-16,5-9 0 0,-14-1-11 15,-12-6 11-15,-14-4 0 0,-9-4 2 16,-9-2 66-16,-8-4 38 0,-6-2-7 16,-1-1-19-16,-3-2-13 0,1 4-10 15,2 3-29-15,10 6-13 0,11 9 3 16,15 13-16-16,25 9-61 0,23 7-390 15,38-13-301-15</inkml:trace>
  <inkml:trace contextRef="#ctx0" brushRef="#br0" timeOffset="12908.96">15392 8432 467 0,'0'0'88'0,"0"0"-35"16,0 0-44-16,0 0-8 0,0 0-1 15,0 0 43-15,0 0 6 0,0 0 3 16,0 0 26-16,-64 35 20 0,39-35-17 16,-5-3 43-16,-2-4-59 15,-2-2-9-15,-4 1-7 0,-2 0-17 16,-1 0-16-16,-9-1 7 0,-14-3 0 16,-16-2 13-16,-7-1 6 0,-1-1 0 15,3 2-19-15,9 3-7 0,-1 2-13 16,1 3-2-16,2 2 18 0,-1 2-6 15,-1 1-12-15,-2 1 12 0,-6 0 7 16,-1 1 16-16,-2 2-10 0,-3-1-24 16,5 0 1-16,0 1-1 0,5-3-2 15,2 2 0-15,7-2 0 0,0 0 0 16,6 1 1-16,2 0 0 0,2 0 19 16,13 0-1-16,9 0 24 0,8 1-4 15,8 0-10-15,-5 1-13 0,-1 2-3 16,2-1-13-16,3 1-2 0,7 1-11 15,3 0 10-15,6 0-17 0,4 1-58 16,4 1-127-16,4 3-94 16,2-2-294-16,27 6-80 0</inkml:trace>
  <inkml:trace contextRef="#ctx0" brushRef="#br0" timeOffset="14379.97">11736 7607 349 0,'0'0'98'0,"0"0"62"15,0 0-59-15,0 0-23 0,-66-25-13 16,49 20 0-16,1 0-32 0,-2 0 58 16,-1-2-26-16,-5-1 23 0,-2-1 10 15,-4-1 13-15,-3-1-17 0,-3 2-6 16,-1 1-39-16,-2-1-27 0,3 2-21 15,-1 3-1-15,-2-2 1 0,-1 0-1 16,-3 0 0-16,2 0 0 0,-4 1 2 16,5-1-1-16,0 2-1 0,6 2 0 15,1 0 0-15,9 2 0 0,1-2-3 16,6 2 2-16,6-1-1 0,3 1 2 16,5 0 1-16,3 0 38 0,0 0 85 15,7-1 64-15,3-1-124 0,7-1-64 16,3 0-16-16,7 1 14 15,4 0-18-15,4 0 18 0,4 2-11 0,11-1 13 16,-3 1 1-16,1 0 0 16,2 0 12-16,-9 3 3 0,3 0 13 15,-4 0 20-15,-5 1-10 0,-8-1-17 16,-2 2-22-16,-8 0-13 0,-1 2 0 16,-9-2-4-16,-2 1-2 0,-5-1-17 15,-4 0-9-15,-7-1 9 0,-8 1 10 16,-6-2 7-16,-3 0-7 0,-10-2 6 15,0-1 7-15,-8 0 13 0,-6-1 0 16,-12-5 1-16,6 2 2 0,7-1 0 16,9 0-1-16,9 1 0 0,-4 0 1 15,-4-2 1-15,6 2-3 16,7-2 15-16,6 1-13 0,5 1 17 16,8 1-7-16,5 2 3 0,4-1 42 15,8 2-58-15,8 0-39 0,9 0-32 16,20 3-56-16,21 12-55 0,31 12-81 15,18 6-112-15,-22-5-159 0</inkml:trace>
  <inkml:trace contextRef="#ctx0" brushRef="#br0" timeOffset="18746.36">15271 7672 63 0,'0'0'121'0,"0"0"19"16,0 0 10-16,0 0-91 0,0 0-40 15,0 0 102-15,0 0-20 0,-52 3-20 16,25-5-9-16,-2-3 49 0,-2-1-76 15,-2 1-19-15,-1 1 0 0,0-2-6 16,-4 3 19-16,0-3-3 0,-13 0 13 16,-14-1-10-16,-15-2-7 0,-6-1-12 15,1 3 3-15,9-3-4 0,10 4-6 16,4 0-12-16,11 3 1 0,13 0 2 16,9 2-3-16,8-1-1 0,-4-1 0 15,1 1 0-15,-2-1-1 16,6 1 0-16,6-1 1 0,5 2 26 15,3-1 29-15,3 0 23 0,3-1 78 16,0 1 3-16,5-3-97 0,4 1-59 16,4-1-3-16,5 1-13 0,4-1 10 15,3 1 1-15,3 1-1 0,4 0 0 16,1-1 0-16,3 0 3 0,5-1 0 16,8 1 0-16,9 2 1 0,15 1 0 15,1 1-1-15,-3 0 1 0,-10 3-1 16,-6 0 3-16,-9 0 0 0,-10-1 13 15,-8-1-16-15,-1 1 0 0,2 0 0 16,1 2 0-16,4-1 0 0,-6 3-1 16,-5-2 0-16,-3 0-1 0,-8 0-2 15,-3 0 1-15,-5-1-16 0,-2 0-14 16,-2 0 7-16,0 0 13 0,-4 2 12 16,-2 0-1-16,-7 0 2 0,-4-1 1 15,-6-2 1-15,-15-2 18 16,-19-3-18-16,-21-6 0 0,-11-3 1 15,-3 3 10-15,5-1-13 0,6 3 1 16,4-1-1-16,4-1 0 0,4-1-1 16,6 2-2-16,13 1-10 0,11 0 0 15,11 3 0-15,3-2 13 0,1 2 0 16,0-3 1-16,2 1 1 0,6 2-1 16,7 2 0-16,3 0-1 0,3 2-16 15,3 0-3-15,0 0 19 0,6 3 31 16,5 1 8-16,7 3-19 0,6 1-7 15,5 1-11-15,7 1-1 16,10 2 1-16,17 5 1 0,16 2 20 16,9 2 0-16,0 0 12 0,-4-2 8 15,-6-2-18-15,1 1-8 0,3-3-16 16,-2 2 1-16,-6-5 1 0,-3 0-2 16,-8-2 1-16,-13 0-2 0,-11-3-1 15,-11 1 0-15,-4 1 0 0,5 3-90 16,0 6-129-16,3 3-122 0,-8-4-208 15</inkml:trace>
  <inkml:trace contextRef="#ctx0" brushRef="#br0" timeOffset="32393.59">19758 8570 837 0,'0'0'381'0,"0"0"-234"0,0 0 6 15,0 0 12-15,0 0-22 0,0 0-22 16,0 0-44-16,0 0-38 0,30-49-22 16,-37 44 12-16,-3 0 36 0,-4-1 9 15,-2-1-6-15,-4 2-23 0,0 1-15 16,-5 3-5-16,3-1-22 0,-6 2-2 15,1 2 0-15,-3 1 0 0,-3 1 1 16,-6-1 1-16,0-2 17 0,-12-1 5 16,-10 0-8-16,-8 0-1 0,-7 0-3 15,2 0-10-15,3-1 23 0,-2-1 6 16,-1 1 4-16,-8-1 6 0,-4 0 3 16,-6 0 9-16,-3 1 1 0,-3-1-10 15,-1 1 10-15,-5-2-17 16,-1 0 4-16,-2 2 0 0,1-1-1 15,-2 1 7-15,1 0-6 0,0 1-1 16,0-2-5-16,2 2-1 0,-4-3 0 16,5 0 13-16,-1 0-1 0,3-3-9 15,6 0-12-15,5 0-7 0,7 1-6 16,8 1-1-16,18 3 4 0,12-1-3 16,17 2-11-16,7 0 10 0,2 6-12 15,5 2-4-15,3 5-18 0,12 2 19 16,6 3 1-16,12 4-1 0,8 2-67 15,7 4-159-15,8 1-162 16,12 1-220-16,-7-6-713 0</inkml:trace>
  <inkml:trace contextRef="#ctx0" brushRef="#br0" timeOffset="37287.08">20529 7924 702 0,'0'0'166'0,"0"0"10"0,0 0 23 16,0 0-59-16,0 0-46 0,0 0-35 15,0 0 120-15,0 0 129 0,0 0-139 16,0-20-52-16,0 16 9 0,0 0-16 16,0 1-1-16,1 0-25 0,0 2-36 15,-1-1-28-15,2 1-19 0,0-1-1 16,1 0-2-16,3-2-2 0,1 0-12 16,6 0 0-16,2 1 3 0,5-1 10 15,8 0-16-15,3 2 17 16,5 1 0-16,15 1-2 0,14 0 1 15,17 8 0-15,10 0-20 0,2 2 22 16,0-2-2-16,-5-1 2 0,6-2 1 16,5 1 0-16,2 0 2 0,3 0 0 15,2 1 0-15,0 3-1 0,3-1-1 16,1-1-2-16,-2-1 1 0,0-1-2 16,-5-1 1-16,-3-2-1 0,-5 0 1 15,-2-3-1-15,-6 0 3 0,-3 0-3 16,-3-3 2-16,-5-1-2 15,-5-2 2-15,-6 0-2 0,-14-1 0 16,-10 1 2-16,-11 0 1 0,-4 2 1 16,2-4 2-16,2 1-2 0,2-2 1 15,-3 0-1-15,-9 1 0 0,3-1 1 16,-7 0-1-16,-4 2 1 0,-3 1-1 16,1-1-1-16,-6 2 0 0,1-1 0 15,-1 0-1-15,-2 1 1 0,-2-2-3 16,1 0-13-16,1 0 15 0,0 0 0 15,3-2 1-15,-3-1 0 0,3-1 2 16,1-3 0-16,-1-2 0 0,3-4-1 16,-3-3 0-16,4-6-1 0,-3-2 0 15,2-7 0-15,-1-9-2 0,5-14 1 16,-3-12-1-16,2-6-11 0,1 4 13 16,0 1-3-16,-3 10-16 0,1-4 2 15,1 1 14-15,0 0 1 0,-1-3 0 16,1 2 1-16,-3 2 1 15,0 0 0-15,-2 3 1 0,2 0-1 16,-2 5 2-16,1 10-2 0,-3 11 0 16,-2 9-2-16,2 3 0 0,-2-1 0 15,0-2 0-15,1 2 0 0,-1 6 0 16,0 6 1-16,-2 6 0 0,-1 3 0 16,0 5-80-16,-6 0-12 0,-3 7 60 15,-7 1 31-15,-4 1 0 0,-7 2 2 16,-4-1 0-16,-4 2 0 0,-12 0 0 15,-13 0 0-15,-16-1-1 0,-9 1-1 16,-4-6 1-16,2-3-3 0,2-3-15 16,-6-1-10-16,-4-5 3 15,-9-1 6-15,-2-2 1 0,-1-2-4 16,-5-1 20-16,-5-2 2 0,-3 0-1 16,-4-3 2-16,0 1 0 0,0-2 0 15,-1-1 1-15,4 0 1 0,2 2-1 16,4 0 0-16,3 1 1 0,8 1 1 15,6 3-2-15,6 1 0 0,6-1 0 16,6 3 2-16,7 1 0 0,2 1 10 16,6 2-9-16,3 1 8 0,3 2-10 15,4 0-2-15,9 0 1 0,9 1 1 16,8 0-2-16,3 1 1 0,-4 0-1 16,-1 0 0-16,-2 0-1 0,4 0 1 15,6 0 0-15,6 4-2 0,3-2-1 16,4 1-9-16,4-1-1 0,1 1 11 15,2 0 1-15,2 1 1 0,1 1 13 16,0 1-9-16,0 1-1 0,0 1 13 16,0 0-14-16,0 0-1 15,0 1-1-15,0 1-2 0,-2 1-1 16,-3 2-13-16,0 2 14 0,-1 1-2 16,0 3-9-16,-3 0 0 0,1 2-16 15,-2 2 16-15,-1 4 10 0,-2 2 1 16,-2 5 0-16,-2 4 0 0,-1 12 2 15,-3 13 0-15,-1 12 2 0,5 4-1 16,3-3 0-16,7-5-1 0,5-6-3 16,-1 2 2-16,3 1 1 0,-1 0 0 15,1 0 3-15,1 3 16 0,4 0-17 16,2 1 2-16,6 0 15 0,2-2-17 16,5-2 11-16,1-2-12 0,2-4-1 15,0-3 0-15,0-9 0 0,-5-9 1 16,-2-10-1-16,-1-5-13 0,5 5-3 15,2 1-29-15,1 2-7 0,-1-6-52 16,-2-5-91-16,-6-4-48 16,-1-6-129-16,-7-4-331 0</inkml:trace>
  <inkml:trace contextRef="#ctx0" brushRef="#br0" timeOffset="38689.93">22838 9492 844 0,'0'0'577'0,"0"0"-431"0,0 0-64 15,21-54 48-15,-21 32-59 16,-1-5-58-16,-10-6-13 0,-7-11-2 16,-8-17-21-16,-6-15 23 0,-3-11 0 15,1-2 3-15,4 4-1 0,4 6 11 16,2 0-11-16,0 1 17 0,2 3 37 15,-6 1 12-15,1 1-3 0,-2 2-33 16,-6 5-19-16,2 2-13 0,0 5-1 16,7 12 0-16,7 11-2 0,3 11-1 15,5 2-18-15,-2 3 19 0,3 0 3 16,0 3 0-16,4 9 25 0,3 7-25 16,-1 2-142-16,3 14 120 0,1 7 22 15,0 7 13-15,1 6 0 0,5 7-10 16,3 3 10-16,1 0 0 0,-2-2-12 15,1-2 0-15,-7-8-2 0,-2-2 1 16,-1-11 0-16,-8-3 1 0,0-9 12 16,0-3 3-16,0-5 17 0,1-3 6 15,2-7 6-15,2-5-6 16,1-4-19-16,2-4-7 0,1-5-11 16,0-4 1-16,6-2-2 0,1-3 0 15,5-1-1-15,2 3 0 0,5 1-19 16,4 3 18-16,4 3-12 0,8 6 12 15,12 5-2-15,15 10-10 0,21 17-3 16,15 23-3-16,8 24 16 0,16 21-17 16,4 16 18-16,19 23 2 0,12 21 0 15,11 20-26-15,8 13-302 0,8 2-660 16,-41-42 220-16</inkml:trace>
  <inkml:trace contextRef="#ctx0" brushRef="#br0" timeOffset="54480.12">6216 9763 826 0,'0'0'179'0,"0"0"-61"15,0 0-11-15,0 0-6 0,0 0 6 16,0 0-6-16,0 0-6 0,0 0-27 16,0 0 36-16,0 2 136 15,0-1-62-15,0-1-55 0,0 1-29 0,0-1 6 16,0 0 7-16,0 0-1 0,0 0-9 15,0 0-11-15,0 0-12 16,0 0-29-16,0 0-22 0,3-1-4 16,5-1-18-16,-1 1 25 0,3 0-4 15,-2 0-19-15,3 1-3 0,1 0 2 16,-3 0 21-16,4 0-22 0,3 1 1 16,-3 2 1-16,4 0-1 0,1 1-1 15,1-1-1-15,2 2 1 0,4-1 11 16,-3 1-11-16,3-1 0 0,1-1 0 15,2 0 2-15,-2-2-3 0,2 2-1 16,2-2 1-16,-2 1 0 0,0-1 0 16,2 1 0-16,3 0 0 0,-1 0-2 15,1 0 0-15,1 0 1 0,1-1 1 16,0 0 3-16,4 2-2 16,0-3-1-16,0 3 2 0,3-2-2 15,4 2-3-15,7 1 2 0,9 2 1 16,11 1-1-16,2 0 1 0,-3-1-1 15,-8 1 1-15,-9-2 2 0,5 0-1 16,-4 0 1-16,2-1 1 0,-1 0 1 16,3-2-1-16,-3 0 0 0,3-1 10 15,-4 0-10-15,4-1 0 0,0 0-2 16,1 0 2-16,1 0-1 0,-2 0-1 16,2-2 0-16,0 0 0 0,1 0 0 15,-3-1-1-15,2 0 2 0,0 1 0 16,1-1 0-16,0 0 0 0,2-1 1 15,-2 0-3-15,-1 0 2 0,3-1-2 16,-1 0 2-16,2 1 23 16,0 0 4-16,0 1 0 0,0 0-7 15,4 1 3-15,-1 0-2 0,1 2-11 16,-1-2-11-16,2 2 3 0,-1-2 11 16,-1 0-2-16,-1-1-11 0,-3-1 1 15,3 1 20-15,-5-2-22 0,2 0 0 16,1 2-1-16,-1-2 0 0,1 1 0 15,0-1 2-15,1-2-2 0,-3 2 1 16,2 0-1-16,-1 2 0 0,0 0-1 16,-1 0 1-16,0 0 0 0,1 1-1 15,-4 0 0-15,-1 1 0 0,3 1 0 16,-4-1 0-16,0 1 0 0,-2 0 0 16,0-1-1-16,-2 1 2 0,-10 0-2 15,-5 0 1-15,-9 0 0 0,-3-1-1 16,5 1 2-16,5-2 1 0,5 0-1 15,-7 0-1-15,1-3 1 0,2 1 0 16,-4-2 0-16,0 1 0 16,-2 0 0-16,-1 0-1 0,0 1 1 15,-4 0 1-15,0 0 0 0,-1 0-1 16,-6 1 0-16,2 1-13 0,-1 1-18 16,-2 1-68-16,-4 0-108 0,1 3-85 15,-2 5-157-15,4 3-164 0,-5-1-721 16</inkml:trace>
  <inkml:trace contextRef="#ctx0" brushRef="#br0" timeOffset="98002.54">13642 12741 691 0,'0'0'111'16,"0"0"0"-16,0 0 42 0,0 0 150 16,0 0-186-16,0 0 36 0,0 0-36 15,0 0-39-15,0 0-45 16,24-22-33-16,-15 22-2 0,4 0-17 15,3 2 3-15,2 2 14 0,2 1-2 16,6 1 4-16,0 1 23 0,4-2 6 16,3 2 4-16,1 0-4 0,6 0-13 15,1-1-13-15,4 1 1 0,0-1-1 16,9-1 16-16,8 0-16 0,12-3 13 16,4-1 23-16,-2-1-13 0,-2 0 9 15,-3 0-12-15,5 0 0 0,2 0-4 16,3-3 1-16,6 1-7 0,0-1-12 15,5-1 18-15,2-1-16 0,3 1 10 16,4 0 23-16,5 1-20 0,1-1 26 16,5 0 7-16,4 1 6 0,1 0 9 15,4 2 7-15,4 0-25 0,1 0 5 16,6 1-9-16,1-1 0 0,4 1 3 16,1 0 0-16,4 0 0 0,0 1 0 15,5 2-13-15,2 2 3 16,4 2-9-16,3 1-13 0,-2 3-12 15,6 0 1-15,0-1-2 0,1 1 0 16,3-1-1-16,0-1-1 0,3-2 1 16,1 0 0-16,5-3 0 0,-3 1 1 15,3 0-1-15,1-2 1 0,1 1-1 16,0-1 1-16,0 1-2 0,-1-1 0 16,0 3 0-16,-4 3 0 0,1 1-24 15,-4 5-47-15,0 3-46 0,-1 4-59 16,1 6-99-16,1 1-60 0,7 4-232 15,-43-7-427-15</inkml:trace>
  <inkml:trace contextRef="#ctx0" brushRef="#br0" timeOffset="105076.85">7934 8885 39 0,'0'59'36'16,"-5"1"6"-16,-11-1-9 0,-8 0-20 16,-6-5 10-16,-7 1-22 0,2-9 0 15,2-8-1-15,-12 4 0 0,-6 5-13 16,-7 6-78-16,-10 2 7 0</inkml:trace>
  <inkml:trace contextRef="#ctx0" brushRef="#br0" timeOffset="105481.59">6258 9551 105 0,'-54'-40'98'0,"2"-12"33"16,4-1-11-16,9-4-22 0,-7-9 16 16,18 7-16-16,4-5-36 0,7 0-13 15,4-5-10-15,9-3-23 0,4-2 4 16,4 1 25-16,11 2-25 0,12 2-18 15,6 6 0-15,11 3-2 0,7 3-1 16,9 6-1-16,6 5-17 0,4 2 6 16,4 4-4-16,0 4 1 0,4 4 16 15,3 4 0-15,-1 6 29 0,4 6-3 16,3 7-22-16,2 9-1 0,4 6-3 16,3 9 0-16,-2 7-2 0,0 5 1 15,0 7 0-15,-7 5-13 16,-3 7 11-16,-3 4 0 0,-4 8 0 15,-8 5 1-15,-4 6 2 0,-5 8-3 16,-6 6-13-16,-6 4 13 0,-6 4-27 16,-8-1-2-16,-9 3-1 0,-13-3 30 15,-12-5-13-15,-15 0 3 0,-19-3 0 16,-20-6 9-16,-17-4-22 0,-18-8-62 16,-16-5-39-16,-13-8-16 0,-12-8-46 15,-8-11 55-15,-7-13 26 0</inkml:trace>
  <inkml:trace contextRef="#ctx0" brushRef="#br0" timeOffset="106421.5">9603 8265 307 0,'0'0'123'0,"48"-59"-110"16,-12 29 141-16,21-8-34 0,24-5-38 15,13 2-23-15,7 8-1 0,6 7-42 16,-5 6-16-16,9 6-15 0,4 2 12 16,8 5-17-16,7 4 4 0,5 3 13 15,8 7 0-15,-1 9 0 0,5 6 0 16,-1 6 0-16,-8 5-13 0,-6 5-4 15,-9 5 1-15,-12 3 19 0,-6 3 0 16,-14 5 78-16,-6 5-23 0,-9 4-19 16,-10 5-13-16,-14 3 3 0,-11 5 0 15,-16 0-23-15,-11 4 10 16,-14 1-12-16,-10 1 2 0,-15-1-2 16,-14 0 1-16,-12-1 17 0,-12-4-6 15,-12 0-12-15,-10-5-1 0,-12-2 0 16,-10-5-1-16,-14-5 1 0,-9-5 1 15,-11-7 2-15,-17-7 13 0,-7-5 0 16,-8-7-3-16,-6-9-11 0,-4-8 2 16,1-8 15-16,0-6-17 0,5-12 15 15,7-10 5-15,5-7 21 0,7-10 2 16,7-9 4-16,10-8 7 0,10-10 5 16,9-9-2-16,12-5-4 15,13-11-19-15,11-7-13 0,17-8-20 16,20-3 10-16,19-2-11 0,25-4 0 15,23 1-2-15,31 2 0 0,27 2-29 16,28 5 10-16,27 5-14 0,27 14-26 16,25 13-22-16,23 14-69 0,23 14-195 15,-50 15-304-15</inkml:trace>
  <inkml:trace contextRef="#ctx0" brushRef="#br0" timeOffset="108763.78">7389 9355 365 0,'0'0'157'0,"0"0"-108"15,0 0-49-15,0 0-30 0,0 0 30 16,0 0 23-16,0 0 16 16,0 0 4-16,0 0 15 0,17 38-2 15,-12-32 6-15,-3 1-40 0,-2 1-22 16,0 2-1-16,0 0 1 0,-3 2-16 15,-3 1-202-15,0-1-128 0,-3-2 88 16</inkml:trace>
  <inkml:trace contextRef="#ctx0" brushRef="#br0" timeOffset="109235.83">7276 9511 14 0,'0'0'52'16,"0"0"-19"-16,0 0-10 0,-62 10-7 16,51-9 43-16,1-1 94 0,3 0 52 15,4 0 37-15,3-2-1 0,0 1-85 16,9 0-123-16,5 0-10 0,4 0 16 15,7 0 6-15,4-1-6 0,5 1 62 16,6-1-29-16,-1 0-7 0,3 0-13 16,0 2-23-16,1-2-27 0,-4 2 0 15,-1 0 0-15,-8 0 20 0,-6 0-5 16,-7 0-4-16,-10 0-11 16,-6 0-2-16,-2 0-20 0,-7 0 9 15,-9-1 11-15,-5-3 17 0,-4-2-16 16,-5 0 2-16,-3 0 0 0,-3 0-1 15,-3 0 1-15,0-1 0 0,-5 1-1 16,0-1 11-16,0 0-13 0,3 0 1 16,5 0-1-16,7 1 3 0,6 0-3 15,10 2 0-15,5 1 2 0,8 2 34 16,1 1-7-16,12 0-27 0,6 0-2 16,6 5-11-16,8 1 11 0,15 1 19 15,10 4 1-15,-3-2-1 16,-4 1-16-16,-9-5 10 0,-7 0-10 15,3 0 0-15,-2-2 0 0,-8-1-1 16,-10 0 0-16,-7-2 1 0,-6 0-3 16,-4 0-31-16,-5 0 0 0,-10 0 31 15,-7 0 23-15,-8-2-7 0,-6-2-13 16,-6-1 0-16,1-1-3 0,0 1-9 16,4-1-40-16,7 3-23 0,5 0-12 15,10 3-49-15,5 0-43 0,10 6-121 16,4 0-237-16</inkml:trace>
  <inkml:trace contextRef="#ctx0" brushRef="#br0" timeOffset="111737.01">7343 9535 47 0,'0'0'156'16,"0"0"76"-16,0 0-14 0,0 0-81 15,0 0-36-15,0 0 0 0,0 0 36 16,0 0-23-16,0 0-81 0,46-27 25 16,-27 25-9-16,4 2 16 0,3-2-19 15,2 2-1-15,2 0 7 0,-1 0 17 16,1 0-1-16,0 0-13 0,-3 0-6 15,-3 0-13-15,-4 2-20 0,-4-1-14 16,-4 1-2-16,-8-1-1 0,-4 1-41 16,0-1-38-16,-7 0 80 0,-5 0 19 15,-5-1-3-15,-3 0-14 0,-3 0 11 16,0-3-11-16,-2-1-2 0,-1 0 2 16,-3-2 1-16,2 0-1 0,-5-1 11 15,0 0 13-15,-1-2 13 16,0 2-13-16,4 1-3 0,0-3-4 15,9 4 10-15,4 0 4 0,4 1 6 16,7 1 19-16,3 1 30 0,2 0 44 16,0 1-25-16,4-2-91 0,6 3-16 15,4-1-22-15,7 1 2 0,3 0 7 16,5 1 11-16,2 2 1 0,1 2 0 16,-4 0 1-16,-2 0-1 0,-5-1-1 15,-5 2-95-15,-5 0-162 0,-7-2-196 16,-2-1-602-16</inkml:trace>
  <inkml:trace contextRef="#ctx0" brushRef="#br0" timeOffset="113546.89">7268 9547 27 0,'0'0'60'0,"0"0"-60"15,0 0-11-15,0 0 11 0,0 0 131 16,0 0 77-16,0 0-38 0,0 0 104 16,0 0-151-16,-8 0-31 0,8 0-37 15,7 0-6-15,0 0-33 0,6-2 36 16,0 0-9-16,3 0-4 0,4 0 0 15,1 1 0-15,4 0-13 16,3 1-7-16,1 0-6 0,4 1 4 16,0 2-4-16,-2 0 13 0,-1 0 10 15,-4 1 6-15,-4-1-6 0,-6 0-7 16,-7 0-29-16,-4-1-7 0,-3 1-41 16,-2-1 12-16,-4 0 34 0,-2 0 2 15,-7-1 13-15,-5-1 0 0,-4 0 0 16,-8-5-11-16,-3-1 0 0,-4-1 1 15,-2-3-1-15,-1 1 0 0,1-1-1 16,1-1-1-16,3 1 3 0,3-1 26 16,3 1 23-16,6 2 10 15,5 1 3-15,5 2 10 0,6 2 12 16,2 1 7-16,5 1 23 0,2 1 25 0,6 0-71 16,7 0-71-16,6 2-4 15,10 3 4-15,14 0 15 0,11 4 11 16,16 0 3-16,0 2-6 0,-14-3-4 15,-13-1-15-15,-18-2 8 0,-6-1-10 16,0 2-1-16,0-2-1 0,-7 3-13 16,-5-1-191-16,-9 0-201 0,0-1-233 15,-5-4-617-15</inkml:trace>
  <inkml:trace contextRef="#ctx0" brushRef="#br0" timeOffset="122013">13056 12782 997 0,'0'0'71'0,"0"0"82"0,0 0-48 15,0 0-1-15,0 0-26 0,0 0-3 16,0 0-30-16,0 0-16 0,57-25-9 16,-36 25 3-16,3 0 12 0,8 0-2 15,2 3-1-15,4 2-2 0,5-1-1 16,10 2-6-16,12 1-7 0,10 0 0 16,5-1-13-16,-1-1 10 0,-3-1-10 15,-7-4 13-15,0 1 10 0,3 1 16 16,2-2 0-16,3 2 7 0,2 1 3 15,3 1-4-15,2 2-9 0,2 0-10 16,1 1-6-16,-1 1-4 0,2-1-3 16,1-2-13-16,1 2-3 0,1 0 1 15,-1 0 0-15,0 1 0 0,0 0 0 16,0 0-1-16,-2-1 1 16,-2 0-1-16,-1-2 1 0,-2 1 1 15,1-1-1-15,0-2 2 0,-1-2-2 16,-1 1-1-16,1-1 0 0,0-1-1 15,-1 0 1-15,3 0 16 0,1 0 23 16,0 0 6-16,3-3-10 0,2-1-2 16,4-2-1-16,3 0 0 0,1 0 0 15,4 2 1-15,0-3 9 0,1 2 0 16,5 0-4-16,0 1 4 0,1 1-10 16,2 2-9-16,-2-2-7 0,-1 1-13 15,2 1 0-15,-3 0-1 16,3-1-1-16,1-1 1 0,-2 0-2 15,5 0 0-15,1 0 0 0,3 2 0 16,1-1 0-16,1 1 0 0,4 1 0 16,-1 0 0-16,4 0 1 0,2 1-1 15,2 2 1-15,2-1 0 0,2 1 0 16,0-1-1-16,3 0 0 0,1 1 2 16,0-1 0-16,1 2-1 0,0 2-1 15,1 3 0-15,-2 4-1 0,2 3-12 16,0 5 0-16,-1 5-86 0,3 2-166 15,2 4-136-15,8-4-213 0,-36-6-645 16</inkml:trace>
  <inkml:trace contextRef="#ctx0" brushRef="#br0" timeOffset="124413.07">5905 9957 1106 0,'0'0'381'0,"0"0"-286"15,0 0-40-15,-8-50 33 0,11 40-62 16,10 3-23-16,8 3-3 0,23 1-23 16,22 2 10-16,26 0 11 0,21-1 0 15,6-1 2-15,10 0 31 16,2-3 18-16,20 1-7 0,16 0 10 16,11 1-6-16,16-2-11 0,11-2-12 15,10-3 0-15,11 2-4 0,7-3-6 16,5 2 7-16,4-2-4 0,6 4 0 15,4 5 7-15,-3 3-7 0,-3 0-3 16,-3 8-10-16,-14 4 17 0,-9 0-4 16,-10 1 0-16,-15-1-13 0,-8-2 14 15,-14 2-16-15,-10-2 2 0,-15 1-1 16,-14 1-1-16,-15 0-1 0,-18-3 1 16,-19 1 0-16,-23-2 1 0,-24-1 2 15,-14-2 9-15,-11 0-13 0,-6 2-38 16,-4 1-46-16,-16 1-7 0,-23 1 58 15,-34 0 33-15,-36-1 0 0,-26-2 1 16,-19-3-1-16,-9-4-1 0,-2 0 0 16,-13 0 0-16,-13-2-2 0,-7-2 1 15,-9-1 1-15,-9-1-12 0,-7 0 12 16,-4-5 1-16,-2 1 1 16,-3-1 1-16,2-1 20 0,1-2 8 15,4-1-1-15,6 0-3 0,6-4 16 16,10 1-6-16,6 2-4 0,13-2-6 15,11 2 0-15,14 1-7 0,16-2-18 16,14 3 3-16,22-2 9 0,19 0-10 16,29 3 10-16,22 1-11 0,14 3 1 15,15-1 13-15,5-2 4 0,5-1 38 16,24-3-13-16,35-2-45 0,43-1 0 16,34 1-1-16,21 6 1 0,17 4 3 15,7 5 14-15,24 3 2 0,21 0-17 16,22 8 11-16,19 5-12 0,15 6 1 15,22 5 1-15,16 9 1 0,18 10 15 16,18 12-19-16,13 11-26 0,16 7-229 16,-90-13-235-16,6-6-647 0</inkml:trace>
  <inkml:trace contextRef="#ctx0" brushRef="#br0" timeOffset="129239.73">11624 14345 146 0,'0'0'159'0,"0"0"112"0,0 0-180 16,0 0-48-16,0 0 42 0,0 0-27 16,0 0 46-16,51 6-6 0,-34-5-36 15,-1-1 3-15,1 0 4 0,1 0-14 16,2 0 0-16,2-1-9 0,-2 0-7 16,7-1-10-16,-1 2-9 0,3-1 6 15,4 1 6-15,1 0 7 0,3 0 7 16,2 0-1-16,-1 0 1 15,2-1-1-15,3 1-12 0,7 0-1 16,11 0-2-16,8 0-1 0,3 1 0 16,-1 0-9-16,-4-1-4 0,-5 0 3 15,2 1-15-15,2 0 18 0,3 1-9 16,2 1-11-16,0 1 2 0,1 1-1 16,2 0 0-16,-3 1 13 0,3-1-3 15,-1 1-13-15,4-2 1 0,-2 2 3 16,5-1-1-16,1 1-3 0,0-1 0 15,2-2 1-15,-2 0-1 0,3-1-1 16,0-2 0-16,0 0 1 0,2 0-1 16,0 0 0-16,5-1 1 0,-1 0-1 15,2 1 1-15,1 0-4 0,-2 0 2 16,-1 0 1-16,0 1 0 0,0 1 1 16,1 0 1-16,2-1 0 0,0 1 1 15,3-2 0-15,0 0 0 0,0 0-2 16,-1 0-2-16,0-3 2 15,2 0-1-15,1 1 0 0,1-1 1 0,0 0 0 16,0 0 0-16,0-3 0 0,1 0 0 16,0-1 1-16,-1 1 19 15,1-1 22-15,4 1 0 0,0 2-3 16,-1 1-13-16,1 0-23 0,-3 0 13 16,1-1-15-16,2 1 2 0,-2 0-1 15,-1 0 11-15,4 1-13 0,0-1 2 16,2 0-1-16,1 0-1 0,-4-1 0 15,1 3 2-15,0-2-1 0,-2 0-1 16,0-1 2-16,0 0 2 0,7-2 9 16,-5 2-13-16,4 1 2 0,-2 2 0 15,5 1 0-15,-1 0-2 0,-1 4-2 16,1 3-27-16,0 2-23 0,0 2-29 16,-4 0-26-16,3 7-16 15,-3 0-63-15,4 3-51 0,4 3-46 16,2-3-203-16,-29-4-94 0</inkml:trace>
  <inkml:trace contextRef="#ctx0" brushRef="#br0" timeOffset="138901.95">6101 15888 14 0,'0'0'69'0,"0"0"2"0,0 0 37 16,0 0 48-16,0 0 14 0,0 0 0 15,0 0-27-15,0 0-32 0,0 0-17 16,22-38 17-16,-22 33-20 0,0 0 0 15,0-4 4-15,-1 4 12 0,1-2-26 16,0 0-16-16,0 0 10 0,4 0-10 16,2-1 13-16,2-1-26 0,5 2-13 15,2-1-7-15,6 1 10 0,4 0-6 16,1-1 9-16,0-1 1 0,4 3-4 16,0-1-3-16,-4 0-13 0,2 1-10 15,-1 1-14-15,-4 1 11 0,-5-1-12 16,1 2 0-16,-2-2-1 0,-4 2 0 15,-1 0 0-15,-5 2 0 16,1 0 0-16,-4 1-3 0,-3 0-13 0,-1 0-13 16,0 0-4-16,-3 0 20 0,-8 0 13 15,-4 3 20-15,-5 0 2 16,-9 1-18-16,-3 2 8 0,-4-1-9 16,0-1-2-16,0 3 2 0,-3-1-1 15,4 1 0-15,0-1-1 0,5 0 0 16,5 0 2-16,-1-2-2 0,5-1-1 15,5 0 1-15,0-1-1 0,8-1 0 16,-2 0-2-16,7 1-15 0,0 1 1 16,2-2 0-16,1 1 1 0,0 0 15 15,2 0 19-15,3 1 1 0,9 0 6 16,0 0-7-16,5 0-17 0,2 0 1 16,7-2 0-16,-2 2 0 0,5-2-1 15,4 1-1-15,0-1 0 0,4 1 0 16,-3 0 1-16,0 0-2 0,0 0 1 15,-2 0-1-15,-4-1 0 0,-5 0 2 16,-5 1-2-16,-7-2-2 0,-5 3 0 16,-2-3-17-16,-5 1-13 0,-1 1-7 15,-1-1 39-15,-8 0 18 0,-5 1 5 16,-4-2-1-16,-6 0-9 16,-6 0-9-16,-4-1-1 0,-6-2 0 15,1-3-1-15,1 3 0 0,-7-1 0 16,6 1 1-16,-4-1-2 0,7 1 0 15,-2-1 1-15,7 1-1 0,3 2 2 16,9-2-1-16,3 1 11 0,5 0-12 16,7 2 19-16,4-1 22 0,0 1 38 15,1 0 11-15,9 0-53 0,4 0-38 16,8 0-2-16,7 0 1 0,5 1 1 16,15 1 1-16,12 0 12 0,16 0 3 15,6-1 0-15,-10 2 4 16,-14-2-17-16,-21 3-1 0,-8-1 0 15,-8 2-2-15,5 4 0 0,2 3-90 16,1 8-236-16,-1 1-144 0,-4-4-510 16</inkml:trace>
  <inkml:trace contextRef="#ctx0" brushRef="#br0" timeOffset="149545.23">17938 15290 774 0,'0'0'0'15,"0"0"0"-15,-9-50 42 0,5 32 33 16,0-4-39-16,3 2 6 0,1-2-22 15,0 1 9-15,2-4-28 0,6 0 16 16,-2-1 9-16,7-1 16 0,0-2-19 16,4 0 16-16,3 1 3 0,2 0-16 15,7-1-3-15,4 1-5 16,2 0-18-16,4 0-14 0,5-1 13 16,10-5-11-16,8-5 12 0,13-7 2 15,3 1-1-15,-1 4 21 0,-6 3 18 16,-3 6 2-16,4 0 3 0,0 1 20 15,6 2 1-15,-1 0-14 0,3 2 6 16,2 4-9-16,2 3-7 0,5 3-19 16,2 5-7-16,3 4-16 0,2 3-1 15,4 3-1-15,-1 2 1 0,1 1 1 16,1 5-1-16,3 2 0 0,1 4 1 16,2 4-1-16,1 2 1 0,3 4-1 15,-1 5-2-15,1 4 2 0,0 3-2 16,1 4-29-16,1 3-1 0,-4 3 7 15,1-1 0-15,-6 3 13 0,-6 1 11 16,-6 0-11-16,-7 1 10 0,-4 0-14 16,-6 2 14-16,-4 2 3 15,-7 1 20-15,-9 2-17 0,-6-1 10 0,-5 2-13 16,-10 1 2-16,-10-3-2 16,-7 0 3-16,-7-1-3 0,-9-2 0 15,-3 1 0-15,-11-1-1 0,-7 0-15 16,-4-6 14-16,0-8 0 0,0-6 2 15,-11 0 1-15,-21 12 0 0,-22 6 12 16,-13 3 3-16,-4-8 0 0,-1-6-12 16,6-6-1-16,-6-2 10 0,-7-2 3 15,-6 1-16-15,-1-1 16 0,-6-3-12 16,-2-1-2-16,-3 0 1 0,-6-2-1 16,-3 0 0-16,-6-1 2 0,-2-3-2 15,-3-2 1-15,2-5 10 0,-5-4 0 16,3-2-13-16,-2-5 2 0,4 0 0 15,2 0 13-15,3-6-15 0,1-5 0 16,-1-2 0-16,1-4 2 0,0-5-1 16,3-4 2-16,10-5 0 15,3-4 10-15,6-4-11 0,11-5 2 16,3-4-1-16,12-6 10 0,8-7-12 16,8-6 1-16,10-5 24 0,7-9 65 15,10-5 19-15,11-3-3 0,12-1-16 16,14-1-7-16,9-1-45 0,19-2-3 15,17 1-4-15,15 6-9 0,18 6-4 16,16 13-19-16,16 15-2 0,23 15-27 16,22 13-253-16,27 9-319 0,-37 7-772 15</inkml:trace>
  <inkml:trace contextRef="#ctx0" brushRef="#br0" timeOffset="151690.99">6167 15822 767 0,'0'0'313'0,"0"0"-231"15,0 0 41-15,49-38-74 0,-28 31-29 16,2 2 3-16,0 2-21 0,8 1 1 16,0 1 0-16,2 1 10 0,2 0 0 15,0 1 4-15,3 3-16 0,-1 1 0 16,-1 2 0-16,-1 0 0 0,-3 0-1 15,-4 0-2-15,-5-2 1 16,-8 0-12-16,-7 0-4 0,-4-2-9 16,-4-1 26-16,-10 0 23 0,-5-1 81 15,-8-1-45-15,-17 0-20 0,-12-2-7 16,-16-7 1-16,-8-3-7 0,4-3 3 16,6-1 0-16,11 1 7 0,-4 0-3 15,12 1 9-15,9 2 3 0,6 2 1 16,6 3-7-16,-1-1-20 0,-4-3-3 15,0 3-13-15,10 1 10 0,7 1-10 16,7 2 19-16,7 2-2 0,13 1-20 16,20 1-16-16,26 4 12 0,25 7-8 15,15 3 10-15,1 6 2 16,-1 2 2-16,-10-1 0 0,1 0 1 16,-6 1 0-16,-12-4 0 0,-13-2-3 15,-20-4 0-15,-11-3-1 0,-10-2 0 16,-5-1-2-16,-6 0 0 0,-3-2-26 15,-10-2 29-15,-24-2 0 0,-22-5 3 16,-27-5 0-16,-10-5-2 0,-7-1 1 16,8-1 2-16,10 4-2 0,5-2 1 15,5-1 0-15,6 1-2 0,11 0 0 16,13 4 3-16,11 2-2 0,7 2 1 16,-1-2 10-16,3 0 3 0,5 0 7 15,9 4 22-15,5 1 33 0,13 2-68 16,12 1-10-16,13 1-13 0,21 4 10 15,12 7-1-15,4 4 3 0,-4 1 1 16,-10 0 16-16,-8-1-16 0,1 1-44 16,3-2-73-16,-3 2-32 15,2 0-26-15,-4-2-79 0,-6-4-45 0,-16-4-294 16,8-4-14-16</inkml:trace>
  <inkml:trace contextRef="#ctx0" brushRef="#br0" timeOffset="184971.93">19255 17905 1095 0,'0'0'394'0,"0"0"-166"0,0 0-169 16,0 0-7-16,0 0 55 0,6-51 6 15,1 27-6-15,-3-3-13 0,0-7 7 16,2-8 9-16,2-1-14 0,-2-4-15 16,0 5-23-16,-4 3-19 0,-2 0-10 15,0-1-3-15,-6 4-24 0,-1 0-2 16,-2 5 0-16,2 2-1 0,0 5-2 16,-2 4 2-16,4 5 0 0,-1 4 0 15,3 5 0-15,0 3-1 16,0 3-27-16,-4 2 10 0,2 7 19 15,-1 1 1-15,-3 6 15 0,2 2-13 16,-3 1-1-16,2 4-2 0,-2-3-1 16,1 1-1-16,0 0 0 0,2-2-10 15,-1-1 12-15,2-4 0 0,-1-4 0 16,4-2 0-16,1-4-2 0,1-1-1 16,0-3 3-16,1 0 9 0,0-3 24 15,0-5-4-15,3-5-17 0,2-4-12 16,4-6-3-16,-2-1-23 0,3-5-9 15,-2 0 6-15,4 0 10 0,1-1-4 16,1 2-3-16,0 2 10 0,4 5-10 16,0 2 17-16,3 5 9 0,-1 6 3 15,2 7 26-15,1 5-29 0,0 12-10 16,3 9-22-16,-3 9 16 0,8 12-13 16,1 16-87-16,6 13-127 0,7 4-98 15,-11-19-384-15</inkml:trace>
  <inkml:trace contextRef="#ctx0" brushRef="#br0" timeOffset="-206090.79">22715 16569 2111 0,'0'0'511'0,"0"0"-382"16,51 71-45-16,-35-37 22 0,1 10-74 15,-3 1-13-15,-2 3 48 0,-8 0 17 16,-3-1-11-16,-2-2-22 0,-10-3-28 16,-6-6-23-16,-3-4-13 0,-3-4 0 15,-6-6-3-15,2-3-6 0,1-6-23 16,2-5-6-16,2-3-4 0,3-5 11 16,5 0 15-16,2-5 6 0,5-2 10 15,2-2 13-15,3-2 39 16,2-1 15-16,0-2 23 0,5 0-7 15,-1-2-25-15,2-1-19 0,3 0-4 16,-2-1 4-16,1 0 9 0,0 2 9 16,2-1 4-16,-1 4-4 0,0 4 17 15,5 2 5-15,-4 2-6 0,5 5-6 16,0 0-7-16,3 2-15 0,0 5-13 16,1 3-16-16,-1 5 22 0,0 2-3 15,-5 0-19-15,0 3-3 0,-2-1-13 16,-2-2-2-16,-3 0-17 0,-3-5-106 15,-1-3-100-15,-2-5-65 0,0-4-234 16,0-3-94-16,-1-8-394 0,1 0 256 16</inkml:trace>
  <inkml:trace contextRef="#ctx0" brushRef="#br0" timeOffset="-205775.61">23080 16262 1328 0,'0'0'1351'0,"0"0"-1142"16,0 0-61-16,62 3 44 0,-42 8-1 15,-2 4-64-15,-4 3-29 0,0 4-12 16,-9 3-14-16,-1 3-28 0,-4-1-28 15,-5 0-16-15,-7-3-13 0,-3-3-15 16,-4-5 3-16,-4-6-7 16,3-5-2-16,-4-5-52 0,2-5-56 15,3-9 14-15,2-7 49 0,2-5 47 16,5-5 0-16,6-6-26 0,4-4-86 16,6-1-193-16,7-3-232 0,-1 11-767 15,13-18 549-15</inkml:trace>
  <inkml:trace contextRef="#ctx0" brushRef="#br0" timeOffset="-205627.05">23168 15844 472 0,'0'0'2165'16,"11"72"-1882"-16,0-10-202 0,0 25 31 16,2 18-39-16,-2 3-71 0,-2-7 14 15,-1-13-16-15,-1-8-34 0,0-16-302 16,-4-20-294-16,1-18-979 0</inkml:trace>
  <inkml:trace contextRef="#ctx0" brushRef="#br0" timeOffset="-202679.04">21883 16620 1345 0,'0'0'692'0,"0"0"-484"0,0 0-192 15,0 0 117-15,0 0 45 0,0 0-27 16,-69 8 13-16,42-4-3 0,1 1-24 16,-6-1-25-16,-6 3-23 15,0 1-13-15,-6 2-15 0,-2-1-33 16,-3 2-26-16,-1 1 8 0,0-1-10 15,0 0-3-15,3 0-10 0,3 0-6 16,2-2 0-16,4-2-35 0,5-1-35 16,5-1-45-16,4-2-26 0,6-1-55 15,4 0-33-15,7-1-75 0,3 1-66 16,4-2-86-16,2 0-92 0</inkml:trace>
  <inkml:trace contextRef="#ctx0" brushRef="#br0" timeOffset="-202440.05">21838 16976 766 0,'0'0'694'0,"0"0"-447"0,0 0-13 16,0 0-3-16,0 0-57 15,0 0-86-15,0 0 47 0,0 0 120 0,0 0-17 16,-55 15-50-16,24-16-67 15,-6 1-51-15,-2 0-47 0,-4 4-20 16,-1 3-3-16,-9 1 0 0,-12-2-13 16,-15-5-92-16,-8-1-125 0,0-10-65 15,4-3-141-15,27 1-533 0</inkml:trace>
  <inkml:trace contextRef="#ctx0" brushRef="#br0" timeOffset="-180746.62">23119 16338 1499 0,'0'0'475'0,"53"-87"-378"16,-34 51-68-16,-11 11 98 0,3 0 9 16,-3 4-46-16,-1 4-32 0,-6 13 39 15,-1 6-10-15,-5 16-6 0,-15 20 28 16,-10 21 48-16,-17 24 6 0,-6 9-25 15,-2-2-65-15,5-8-35 0,9-10-21 16,-1-3-17-16,5 0 0 0,3-5 25 16,1-2 23-16,6-11-10 15,5-9 0-15,8-14-6 0,1-6-13 16,3-2-16-16,-2-4-3 0,6-4-1 16,1-10-37-16,5-5 3 0,5-22 35 15,13-30 46-15,13-38-36 0,7-28-10 16,10-15-3-16,1-3-13 0,1 13 13 15,4 8-16-15,1 14-13 0,-9 27-25 16,-13 28-29-16,-12 21 23 0,-12 17 35 16,-4 9 28-16,-5 6 57 0,-8 24-57 15,-24 33-9-15,-21 35 9 0,-10 17 63 16,-3 3-12-16,3-8-19 0,9-20-7 16,4-6-25-16,2-2-19 0,6-8 17 15,2-3-14-15,11-18-89 0,7-14-137 16,7-16-123-16,6-11-217 0,3-3-844 15</inkml:trace>
  <inkml:trace contextRef="#ctx0" brushRef="#br0" timeOffset="-180109.42">24171 16313 2442 0,'0'0'436'0,"0"0"-305"0,0 0 71 16,50-12 78-16,-34 16-103 0,-1 10-57 16,1 8-13-16,1 13-13 0,-2 19-11 15,0 20-21-15,-7 6-5 0,-3 1-54 16,-5-5-1-16,-9-13-1 16,-4-3-1-16,-1-12 0 0,-1-11-2 0,0-10-14 15,-5-5-3-15,-3 2-6 16,-3-2-28-16,-5-1-45 0,1-6-21 15,0-8 2-15,1-6 26 0,6-3 24 16,3-9 39-16,6-6 25 0,0-4 3 16,11-4 12-16,3-2 11 0,1 0-1 15,8 0 13-15,4 4 44 0,5 2 15 16,4 5-6-16,3 3 16 0,6 6-13 16,2 4-34-16,1 3-14 0,-1 6-18 15,0 8-6-15,-2 8-19 0,-6 5-14 16,0 7-23-16,-5 3-78 0,-3-2-138 15,-1-2-152-15,-3-6-292 0,-7-9-734 16</inkml:trace>
  <inkml:trace contextRef="#ctx0" brushRef="#br0" timeOffset="-179434.26">24695 15817 965 0,'0'0'251'15,"0"0"-147"-15,0 0 65 0,0 0 166 16,0 0-26-16,0 0-92 0,30-58-17 16,-22 49 22-16,3-1-19 0,-2-1-8 15,3 1-16-15,3 0-20 16,-3 1-45-16,2-2-35 0,0 2-10 16,2 2-9-16,2 3-9 0,1 3-4 15,-1 1 22-15,0 8-6 0,-1 5-22 16,1 8-7-16,-4 4-12 0,-2 6-20 15,-2 5-2-15,-4 2 0 0,-3 0-15 16,-3 3-4-16,-8 1 16 0,-5-1-19 16,-6 0 0-16,-3-4 10 0,-7-3-5 15,1-3-2-15,-6-6 0 0,1-7-3 16,0-6-15-16,0-6-20 0,3-6 16 16,0-1 16-16,3-10 13 0,8-6 10 15,1-6 2-15,5-5 12 0,4-4 10 16,4-3-3-16,5 2-18 0,0-2 15 15,10 3-14-15,2 1-2 0,1 3-25 16,7 0-38-16,2 2-57 0,0 0-111 16,3 3-66-16,-3 0-72 15,-2 4-93-15,1 5-89 0,-9 4-525 16,7 5 383-16</inkml:trace>
  <inkml:trace contextRef="#ctx0" brushRef="#br0" timeOffset="-178595.63">25292 15522 1263 0,'0'0'107'15,"0"0"43"-15,0 0 110 0,0 0-78 16,0 0-62-16,0 0-26 0,0 0 13 15,0 0 35-15,0 0 10 0,0 0-4 16,-55-1-22-16,38 23-20 0,-4 7-29 16,2 5-36-16,2 3-21 0,1 2 5 15,2 3-24-15,5 1 18 0,-1-1 13 16,6 3 4-16,4-2-1 16,0 1 9-16,3-3 30 0,6-3 2 15,0-4-16-15,3-4-28 0,3-6-16 16,-3-5-14-16,1-7-2 0,0-3-34 15,1-5-90-15,-6-4-77 0,1 0-90 16,-2-4-196-16,2-5-181 0,-6 1-609 16</inkml:trace>
  <inkml:trace contextRef="#ctx0" brushRef="#br0" timeOffset="-178213.92">25382 15894 932 0,'0'0'995'0,"0"0"-807"15,0 0 94-15,62 5 31 0,-42 1-75 16,-1 2-49-16,-1 1-19 0,-2 4-24 15,-4-1-44-15,0 0-49 16,-5-1-24-16,-1 4-29 0,-6-2 0 16,0 2-32-16,-9 2-3 0,0 0 10 15,-6 0 9-15,-3 1 4 0,-1-3-1 16,-2-4-9-16,0-3-4 0,4-2-3 16,-1-4 7-16,2-2 0 0,4 0 3 15,4-5-3-15,0-3-7 0,3-2-6 16,5-3-32-16,0-4-35 0,4-2-49 15,4-1-55-15,1-4-110 16,3 0-60-16,2-2-53 0,1 0-264 16,-3 5-106-16</inkml:trace>
  <inkml:trace contextRef="#ctx0" brushRef="#br0" timeOffset="-177981.88">25538 15560 1407 0,'0'0'91'16,"0"0"468"-16,0 0-365 0,0 0-3 16,12 51-3-16,-8-28-11 0,-1 4-17 15,0 4-25-15,-1 3-29 0,3 2-23 16,-2 3-26-16,-1 1-9 0,-1 0-13 16,0-2-23-16,-1-4-12 0,0-5-1 15,0-7-30-15,0-6-122 0,-1-2-123 16,-2-5-45-16,2-4-99 0,1-3-80 15,0-2-216-15,3 0-293 16</inkml:trace>
  <inkml:trace contextRef="#ctx0" brushRef="#br0" timeOffset="-177765.37">25686 15405 1288 0,'0'0'153'15,"0"0"195"-15,67-18-196 0,-43 21 20 16,5 9-20-16,-4 10 10 0,-5 8-23 16,-2 12 19-16,-5 16-16 0,-6 10-40 15,-7 7-31-15,-8-4-45 16,-9-2-26-16,-8-5-23 0,-5 3-38 16,-8 4-103-16,-10 2-42 0,-3 3-65 15,-3 2-69-15,0-3-262 0,17-21-796 16</inkml:trace>
  <inkml:trace contextRef="#ctx0" brushRef="#br0" timeOffset="-175589.41">24820 15862 1165 0,'0'0'153'15,"0"0"10"-15,0 0-7 0,0 0-13 16,0 0 194-16,0 0-90 16,0 0-89-16,0 0-29 0,0 0 10 15,29 4 21-15,-29-4-25 0,0 0-71 16,0 0-48-16,0 2-16 0,-2-1 0 16,-2 2 49-16,-6 3 12 0,2 3-13 15,-3 0-4-15,-4 1-22 0,1 0-22 16,-3-3-1-16,-2-2-15 0,0 0 4 15,-4-4 10-15,-2-1-40 0,3 0-130 16,-2-1-130-16,3 0-175 0,6 1-195 16,-2 0-776-16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5400000">
            <a:off x="1876424" y="3602038"/>
            <a:ext cx="8791575" cy="165576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Dimensions for free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6423" y="4276030"/>
            <a:ext cx="5012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DANIEL SMITH-TONE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6351" y="5085567"/>
            <a:ext cx="357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For internal use only… unlike a hairdryer.</a:t>
            </a:r>
          </a:p>
        </p:txBody>
      </p:sp>
    </p:spTree>
    <p:extLst>
      <p:ext uri="{BB962C8B-B14F-4D97-AF65-F5344CB8AC3E}">
        <p14:creationId xmlns:p14="http://schemas.microsoft.com/office/powerpoint/2010/main" val="3172951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Progressive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Replace the “return shortest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” command with</a:t>
                </a:r>
              </a:p>
              <a:p>
                <a:pPr lvl="1"/>
                <a:r>
                  <a:rPr lang="en-US" dirty="0"/>
                  <a:t>return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basis consisting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values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 minimizing the Gram-Schmidt lengths.</a:t>
                </a:r>
              </a:p>
              <a:p>
                <a:pPr lvl="1"/>
                <a:r>
                  <a:rPr lang="en-US" dirty="0"/>
                  <a:t>The partial basis is completed to return a new basis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cost is linear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the size of the sieve list, with linear algebra overhead.</a:t>
                </a:r>
              </a:p>
              <a:p>
                <a:r>
                  <a:rPr lang="en-US" dirty="0"/>
                  <a:t>Since the cost of the sieving step is sub-quadratic, this cost is negligible.</a:t>
                </a:r>
              </a:p>
              <a:p>
                <a:r>
                  <a:rPr lang="en-US" dirty="0"/>
                  <a:t>The claim is that this procedure may be better and seems to work in practice</a:t>
                </a:r>
              </a:p>
              <a:p>
                <a:pPr lvl="1"/>
                <a:r>
                  <a:rPr lang="en-US" dirty="0"/>
                  <a:t>There is no analysis given as to why this may be better.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1" t="-2238"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3444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Implemented with the following strategy.</a:t>
                </a:r>
              </a:p>
              <a:p>
                <a:pPr lvl="1"/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Decrement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until the shortest vector is found</a:t>
                </a:r>
              </a:p>
              <a:p>
                <a:pPr lvl="1"/>
                <a:r>
                  <a:rPr lang="en-US" dirty="0"/>
                  <a:t>Record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𝑙𝑎𝑠𝑡</m:t>
                        </m:r>
                      </m:sub>
                    </m:sSub>
                  </m:oMath>
                </a14:m>
                <a:r>
                  <a:rPr lang="en-US" dirty="0"/>
                  <a:t> as the last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that worked.</a:t>
                </a:r>
              </a:p>
              <a:p>
                <a:r>
                  <a:rPr lang="en-US" dirty="0"/>
                  <a:t>Under an assumption that the produced basis is close to HKZ-reduced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4/3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dirty="0"/>
                  <a:t> is the lower estimate, and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4/3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dirty="0"/>
                  <a:t> is the upper estimate.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1" t="-2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9136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of d-values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43" y="2097088"/>
            <a:ext cx="5824138" cy="3736975"/>
          </a:xfrm>
        </p:spPr>
      </p:pic>
    </p:spTree>
    <p:extLst>
      <p:ext uri="{BB962C8B-B14F-4D97-AF65-F5344CB8AC3E}">
        <p14:creationId xmlns:p14="http://schemas.microsoft.com/office/powerpoint/2010/main" val="2221452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98" y="2097088"/>
            <a:ext cx="6232948" cy="4153724"/>
          </a:xfrm>
        </p:spPr>
      </p:pic>
    </p:spTree>
    <p:extLst>
      <p:ext uri="{BB962C8B-B14F-4D97-AF65-F5344CB8AC3E}">
        <p14:creationId xmlns:p14="http://schemas.microsoft.com/office/powerpoint/2010/main" val="2720874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Lattices are broken anyway.</a:t>
                </a:r>
              </a:p>
              <a:p>
                <a:r>
                  <a:rPr lang="en-US" dirty="0"/>
                  <a:t>Do we have more data for the performance?</a:t>
                </a:r>
              </a:p>
              <a:p>
                <a:r>
                  <a:rPr lang="en-US" dirty="0"/>
                  <a:t>Let’s compare this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0.415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Compare when used with NNS-sieving </a:t>
                </a:r>
                <a:r>
                  <a:rPr lang="en-US"/>
                  <a:t>(with high memory cost)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0.292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1535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lattice sieving generically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ALGORITHM: Sieve(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Input: A basis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dirty="0"/>
                  <a:t> of 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Output: A list of vectors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 a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vectors of appropriate size</a:t>
                </a:r>
              </a:p>
              <a:p>
                <a:pPr marL="0" indent="0">
                  <a:buNone/>
                </a:pPr>
                <a:r>
                  <a:rPr lang="en-US" dirty="0"/>
                  <a:t>while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∥&lt;∥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/>
                  <a:t> do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end while</a:t>
                </a:r>
              </a:p>
              <a:p>
                <a:pPr marL="0" indent="0">
                  <a:buNone/>
                </a:pPr>
                <a:r>
                  <a:rPr lang="en-US" dirty="0"/>
                  <a:t>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5" t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82A976-AB9D-4950-BAF5-500A7BEE091C}"/>
                  </a:ext>
                </a:extLst>
              </p14:cNvPr>
              <p14:cNvContentPartPr/>
              <p14:nvPr/>
            </p14:nvContentPartPr>
            <p14:xfrm>
              <a:off x="1105560" y="2584440"/>
              <a:ext cx="4142520" cy="3106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82A976-AB9D-4950-BAF5-500A7BEE09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6200" y="2575080"/>
                <a:ext cx="4161240" cy="312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4655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Extra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877568"/>
                <a:ext cx="9905999" cy="391363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Output of sieve contains more than just the shortest vector.</a:t>
                </a:r>
              </a:p>
              <a:p>
                <a:r>
                  <a:rPr lang="en-US" dirty="0"/>
                  <a:t>The output list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likely contains all vectors in the lattice of size bounded by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gh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877568"/>
                <a:ext cx="9905999" cy="3913633"/>
              </a:xfrm>
              <a:blipFill>
                <a:blip r:embed="rId2"/>
                <a:stretch>
                  <a:fillRect l="-1231" t="-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C7FCEE3-840B-4C63-92C0-09F84CEE0200}"/>
                  </a:ext>
                </a:extLst>
              </p14:cNvPr>
              <p14:cNvContentPartPr/>
              <p14:nvPr/>
            </p14:nvContentPartPr>
            <p14:xfrm>
              <a:off x="5454000" y="3907440"/>
              <a:ext cx="1234080" cy="219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C7FCEE3-840B-4C63-92C0-09F84CEE02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44640" y="3898080"/>
                <a:ext cx="1252800" cy="23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3207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SubSieve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Pick a sub-lattice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of 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Run a sieve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and get an output 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Hope that the shortest vector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projects to a vector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dirty="0"/>
                  <a:t>Can do better</a:t>
                </a:r>
              </a:p>
              <a:p>
                <a:pPr lvl="1"/>
                <a:r>
                  <a:rPr lang="en-US" dirty="0"/>
                  <a:t>Expected length of projection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gh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Only need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gh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gh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6" t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5445EBA-E2F6-481D-8416-ECE38F476165}"/>
                  </a:ext>
                </a:extLst>
              </p14:cNvPr>
              <p14:cNvContentPartPr/>
              <p14:nvPr/>
            </p14:nvContentPartPr>
            <p14:xfrm>
              <a:off x="2206800" y="1476720"/>
              <a:ext cx="8319240" cy="4777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5445EBA-E2F6-481D-8416-ECE38F4761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97440" y="1467360"/>
                <a:ext cx="8337960" cy="479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9696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recover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have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𝑩𝒙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dirty="0"/>
                  <a:t>, we can recover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Recovering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in the lattice </a:t>
                </a:r>
                <a:r>
                  <a:rPr lang="en-US" dirty="0" err="1"/>
                  <a:t>coset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dirty="0"/>
                  <a:t> is an instance of BDD.</a:t>
                </a:r>
              </a:p>
              <a:p>
                <a:pPr lvl="1"/>
                <a:r>
                  <a:rPr lang="en-US" dirty="0" err="1"/>
                  <a:t>Babai’s</a:t>
                </a:r>
                <a:r>
                  <a:rPr lang="en-US" dirty="0"/>
                  <a:t> Nearest-Plane algorithm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if it’s good?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5A13261-18AD-422F-89C8-E821D44EEA04}"/>
                  </a:ext>
                </a:extLst>
              </p14:cNvPr>
              <p14:cNvContentPartPr/>
              <p14:nvPr/>
            </p14:nvContentPartPr>
            <p14:xfrm>
              <a:off x="1807920" y="2720520"/>
              <a:ext cx="8115480" cy="2441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5A13261-18AD-422F-89C8-E821D44EEA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8560" y="2711160"/>
                <a:ext cx="8134200" cy="246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5134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Algorithm: </a:t>
                </a:r>
                <a:r>
                  <a:rPr lang="en-US" dirty="0" err="1"/>
                  <a:t>SubSieve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=[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of 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Output: A short vector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Sieve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do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LinSolve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Sup>
                      <m:sSub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Babai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end for</a:t>
                </a:r>
              </a:p>
              <a:p>
                <a:pPr marL="0" indent="0">
                  <a:buNone/>
                </a:pPr>
                <a:r>
                  <a:rPr lang="en-US" dirty="0"/>
                  <a:t>return shortest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46" t="-172" b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E75F10C-125F-4CE7-A305-327AC7DFE59D}"/>
                  </a:ext>
                </a:extLst>
              </p14:cNvPr>
              <p14:cNvContentPartPr/>
              <p14:nvPr/>
            </p14:nvContentPartPr>
            <p14:xfrm>
              <a:off x="1125720" y="2002680"/>
              <a:ext cx="7341480" cy="3954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E75F10C-125F-4CE7-A305-327AC7DFE5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6360" y="1993320"/>
                <a:ext cx="7360200" cy="397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1048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Assume that the number of lattice 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Vol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)/</m:t>
                    </m:r>
                  </m:oMath>
                </a14:m>
                <a:r>
                  <a:rPr lang="en-US" dirty="0"/>
                  <a:t>Vol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Vol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ℬ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Applying </a:t>
                </a:r>
                <a:r>
                  <a:rPr lang="en-US" dirty="0" err="1"/>
                  <a:t>Stirling’s</a:t>
                </a:r>
                <a:r>
                  <a:rPr lang="en-US" dirty="0"/>
                  <a:t> approximation to the above we have</a:t>
                </a:r>
              </a:p>
              <a:p>
                <a:pPr lvl="1"/>
                <a:r>
                  <a:rPr lang="en-US" dirty="0"/>
                  <a:t>Vol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ℬ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Vol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 lower bound with error a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gh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rad>
                  </m:oMath>
                </a14:m>
                <a:r>
                  <a:rPr lang="en-US" dirty="0"/>
                  <a:t>Vol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 err="1"/>
                  <a:t>gh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rad>
                  </m:oMath>
                </a14:m>
                <a:r>
                  <a:rPr lang="en-US" dirty="0"/>
                  <a:t> for a volume 1 lattice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dimensions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38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Heuristic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78FB02E-E1B8-4928-8479-71199EB8B527}"/>
                  </a:ext>
                </a:extLst>
              </p14:cNvPr>
              <p14:cNvContentPartPr/>
              <p14:nvPr/>
            </p14:nvContentPartPr>
            <p14:xfrm>
              <a:off x="635400" y="1617840"/>
              <a:ext cx="10650960" cy="4793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78FB02E-E1B8-4928-8479-71199EB8B5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6040" y="1608480"/>
                <a:ext cx="10669680" cy="481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069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series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dirty="0"/>
                  <a:t> is a BKZ-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reduced basis of a lattice of volume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be the associated Gram-Schmidt </a:t>
                </a:r>
                <a:r>
                  <a:rPr lang="en-US" dirty="0" err="1"/>
                  <a:t>orthogonalized</a:t>
                </a:r>
                <a:r>
                  <a:rPr lang="en-US" dirty="0"/>
                  <a:t> basis.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gh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2/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quantity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en-US" dirty="0"/>
                  <a:t> is essentially the radius of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-ball of volume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CF4EF28-7474-4A33-8D51-5EF17B631243}"/>
                  </a:ext>
                </a:extLst>
              </p14:cNvPr>
              <p14:cNvContentPartPr/>
              <p14:nvPr/>
            </p14:nvContentPartPr>
            <p14:xfrm>
              <a:off x="1316160" y="1572120"/>
              <a:ext cx="6350400" cy="4581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CF4EF28-7474-4A33-8D51-5EF17B6312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6800" y="1562760"/>
                <a:ext cx="6369120" cy="460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6726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844842"/>
                <a:ext cx="9905999" cy="4539916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)/2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need </a:t>
                </a:r>
                <a:r>
                  <a:rPr lang="en-US" dirty="0" err="1"/>
                  <a:t>gh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4/3</m:t>
                        </m:r>
                      </m:e>
                    </m:rad>
                  </m:oMath>
                </a14:m>
                <a:r>
                  <a:rPr lang="en-US" dirty="0"/>
                  <a:t>gh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so we require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rad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This condition is equivalent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Choosing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as some constant fraction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we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Subsieve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faster than Sieve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a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844842"/>
                <a:ext cx="9905999" cy="4539916"/>
              </a:xfrm>
              <a:blipFill>
                <a:blip r:embed="rId2"/>
                <a:stretch>
                  <a:fillRect l="-615" b="-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809702" y="2394065"/>
            <a:ext cx="573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Vol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D64A33D-08B2-4887-9CC7-17581177BABE}"/>
                  </a:ext>
                </a:extLst>
              </p14:cNvPr>
              <p14:cNvContentPartPr/>
              <p14:nvPr/>
            </p14:nvContentPartPr>
            <p14:xfrm>
              <a:off x="1417320" y="1581120"/>
              <a:ext cx="7903080" cy="4865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D64A33D-08B2-4887-9CC7-17581177BA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960" y="1571760"/>
                <a:ext cx="7921800" cy="488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47022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7FEDF3E7A8F4A97A830D99D3B29C6" ma:contentTypeVersion="12" ma:contentTypeDescription="Create a new document." ma:contentTypeScope="" ma:versionID="9f5aacd843d812e22d386f32e7c7e64f">
  <xsd:schema xmlns:xsd="http://www.w3.org/2001/XMLSchema" xmlns:xs="http://www.w3.org/2001/XMLSchema" xmlns:p="http://schemas.microsoft.com/office/2006/metadata/properties" xmlns:ns2="ae68404e-1c87-4717-902c-d537b5f6e9ca" xmlns:ns3="bea53ec1-1315-4566-a6b5-3d273db44762" targetNamespace="http://schemas.microsoft.com/office/2006/metadata/properties" ma:root="true" ma:fieldsID="e474de1bb80a25509b77765fdfc6e9f6" ns2:_="" ns3:_="">
    <xsd:import namespace="ae68404e-1c87-4717-902c-d537b5f6e9ca"/>
    <xsd:import namespace="bea53ec1-1315-4566-a6b5-3d273db44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8404e-1c87-4717-902c-d537b5f6e9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6a98a9-4721-402f-9b0e-578e6c4977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53ec1-1315-4566-a6b5-3d273db4476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236dbd5-a568-4060-80e3-7b07cda60566}" ma:internalName="TaxCatchAll" ma:showField="CatchAllData" ma:web="bea53ec1-1315-4566-a6b5-3d273db447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a53ec1-1315-4566-a6b5-3d273db44762" xsi:nil="true"/>
    <lcf76f155ced4ddcb4097134ff3c332f xmlns="ae68404e-1c87-4717-902c-d537b5f6e9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52666D-CB30-4BDD-A0FE-5B9003050ADE}"/>
</file>

<file path=customXml/itemProps2.xml><?xml version="1.0" encoding="utf-8"?>
<ds:datastoreItem xmlns:ds="http://schemas.openxmlformats.org/officeDocument/2006/customXml" ds:itemID="{34E8BB29-4E6D-45E4-AC5E-7139010CB855}"/>
</file>

<file path=customXml/itemProps3.xml><?xml version="1.0" encoding="utf-8"?>
<ds:datastoreItem xmlns:ds="http://schemas.openxmlformats.org/officeDocument/2006/customXml" ds:itemID="{4E920EE3-11A9-4A9D-947A-8B6859493C03}"/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3043</TotalTime>
  <Words>727</Words>
  <Application>Microsoft Office PowerPoint</Application>
  <PresentationFormat>Widescreen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Cambria Math</vt:lpstr>
      <vt:lpstr>Tw Cen MT</vt:lpstr>
      <vt:lpstr>Circuit</vt:lpstr>
      <vt:lpstr>Dimensions for free</vt:lpstr>
      <vt:lpstr>Consider lattice sieving generically</vt:lpstr>
      <vt:lpstr>Extra information</vt:lpstr>
      <vt:lpstr>SubSieve</vt:lpstr>
      <vt:lpstr>So what if it’s good?</vt:lpstr>
      <vt:lpstr>Details</vt:lpstr>
      <vt:lpstr>Gaussian Heuristic</vt:lpstr>
      <vt:lpstr>Geometric series assumption</vt:lpstr>
      <vt:lpstr>Complexity</vt:lpstr>
      <vt:lpstr>Progressive Iteration</vt:lpstr>
      <vt:lpstr>Experiments</vt:lpstr>
      <vt:lpstr>Simulation of d-values</vt:lpstr>
      <vt:lpstr>runtime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MinRank</dc:title>
  <dc:creator>dcsmit11</dc:creator>
  <cp:lastModifiedBy>Smith-Tone, Daniel C. (Fed)</cp:lastModifiedBy>
  <cp:revision>84</cp:revision>
  <dcterms:created xsi:type="dcterms:W3CDTF">2019-12-16T19:38:34Z</dcterms:created>
  <dcterms:modified xsi:type="dcterms:W3CDTF">2021-03-26T15:53:50Z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0x010100DC87FEDF3E7A8F4A97A830D99D3B29C6</vt:lpwstr>
  </property>
</Properties>
</file>