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44DB9-6FC0-4F08-BF3D-ED126D3B7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CAA9D7-B3C2-4C4C-B014-FF50134C8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0E10C-F8DC-42C4-8245-9C6A7A0F1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32F63-43AE-47AE-B364-569B8CE9B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E6297-7BDC-4C1D-A48C-2273C0CB9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1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A08BE-173E-431E-AAAD-1BCAC5AF8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5DB8C-3D4A-4E1F-9E5A-BD76C2BEE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61F84-1D95-4329-A65F-8A89C50F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7EAC2-EB69-4DBA-B189-EDCBE7362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8E242-DBEE-47D2-868C-6BCACC40B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2BE460-F8E1-4F4A-8321-588C670D9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3DBB2-91AA-467B-9908-65031152A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4B5B2-C656-45B5-90C6-0C866E02B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64750-7F09-4E38-8E62-4D89DF600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70251-BE82-4AEB-837C-29BA59F4E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8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9BB24-176F-488D-A409-8C359A36A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C5594-243D-46E1-9AAD-B31127786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8A4CC-1338-48D9-917A-878EB11C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2AC3F-9577-4251-9B80-8FE3BBA3C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BC117-1D94-4BCB-A0F3-CC9976DCB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1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A5616-379A-4650-953B-9D3FEA90F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21D14-142F-42DD-ADBB-C9B4877AD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D5D0B-E0D6-4A23-961E-8CB258E82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ADCA3-3C68-4CF5-9A0B-25BE095B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39E84-FE00-4A10-B8E4-079D89A5A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7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31D5C-5D01-4D0B-9D64-061300442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676DA-556A-4038-89AF-F231CE207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3A5A6-440C-457B-B1DC-5C5073504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17E18-B275-490A-B1AB-7D001AB78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7C75B-D243-491C-B9BC-6F3792635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FC0BC-5A84-4482-B007-4DE0F440B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5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43776-99DA-4424-A917-DB7F6F273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1E9D5-B5F2-4D4E-8356-82597342D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E264C8-057A-4F2B-AB71-EC6B7C438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191FA1-B6FA-4107-895D-AB54BF58B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698AE8-3F19-42A9-9BBA-923C5FCDE9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63CD6C-BBB3-487A-BD2B-E9829B19A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BBBAB-AC85-40D5-A188-73FE64D96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419E30-2E08-489E-B3D4-22DA32B12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9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AC7C0-0F42-4EAA-8A6C-1D65ADE9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805CE-92F4-4B89-9DA1-05441586F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970B3-F013-48D5-8E35-5F5EAEA8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DAB81F-12C7-4C01-B786-F623E132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4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5EFCC8-F4E9-45E8-BC47-F2F48BEE4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BFFD8D-97C0-439F-8557-CFEB36A60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05532-765B-4C2F-85BE-A0D82F863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8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56920-D41D-4506-A13A-77F7B5423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9D123-5060-4DF1-A98C-9436E1ECD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1EF45-1CE4-43C2-85CF-ABE54605E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BB3DE-9583-42F9-B052-00913FCFE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F93E7-6167-4553-8161-8520E0D1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4FF3EC-9EDD-4F6B-9D55-41729DB2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8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70938-9F8C-4DB7-9059-CD749AECD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EC6656-6361-4D4B-A0A6-3463328CAD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F74317-9011-42D8-B7C4-94BDF10FD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0F451-D13A-43AD-A2B6-3C2B9DC7D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2EC0D-831A-40A9-9816-3784BF02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BF2A5C-6EC2-4860-9C4F-C085C4E0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5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98DC66-8D0E-41A7-9D18-609D1B32D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4AAFE-4CA1-4271-9C80-55EA12159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B4484-2EBB-4CE0-9215-4F05DB75C7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9D059-EA09-4058-88C8-40E6EEAAAE72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D3FD2-F554-4282-8D99-403C9D696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2461B-2161-44FB-95C6-886983E11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C3174-012F-40B6-95FC-887EFE774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0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B0B8-BA5A-4E42-A480-4FFFE2F785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LAC</a:t>
            </a:r>
            <a:br>
              <a:rPr lang="en-US" dirty="0"/>
            </a:br>
            <a:r>
              <a:rPr lang="en-US" sz="4400" dirty="0"/>
              <a:t>(</a:t>
            </a:r>
            <a:r>
              <a:rPr lang="en-US" sz="4400" dirty="0" err="1"/>
              <a:t>LAttice</a:t>
            </a:r>
            <a:r>
              <a:rPr lang="en-US" sz="4400" dirty="0"/>
              <a:t> based Cryptosystem)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F4305F-5CBD-4D59-AC0E-4467CBFD73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Ray Perlner</a:t>
            </a:r>
          </a:p>
        </p:txBody>
      </p:sp>
    </p:spTree>
    <p:extLst>
      <p:ext uri="{BB962C8B-B14F-4D97-AF65-F5344CB8AC3E}">
        <p14:creationId xmlns:p14="http://schemas.microsoft.com/office/powerpoint/2010/main" val="1510201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1C4C8-471A-4E5B-AD1E-C173B2980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96C37D-15FA-4588-ABC5-857B7DF973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4299" y="1778000"/>
            <a:ext cx="6397651" cy="165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9C84E9-54D3-4E52-B236-32E7FA5F96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5662" y="3946525"/>
            <a:ext cx="5940676" cy="153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819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3BADA-BC84-454D-BAA3-2BE3BAC3C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(No AVX)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402882B-7809-41B6-A94B-466CAD31DB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6362" y="1880394"/>
            <a:ext cx="7159276" cy="42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880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E23F9-4E0E-416F-85D8-21317A41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(AVX)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746520A-194B-4104-9E4A-48B00A084A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6929" y="1825625"/>
            <a:ext cx="699814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190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71848-FAAC-4104-B2FD-2D3FD1559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BE2577-1BDE-417B-9124-1AD826460C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Claims (non-tight) security proof based on poly-LWE assumption (cites </a:t>
                </a:r>
                <a:r>
                  <a:rPr lang="en-US" dirty="0" err="1"/>
                  <a:t>Lindler-Peikert</a:t>
                </a:r>
                <a:r>
                  <a:rPr lang="en-US" dirty="0"/>
                  <a:t> 2011)</a:t>
                </a:r>
              </a:p>
              <a:p>
                <a:r>
                  <a:rPr lang="en-US" dirty="0"/>
                  <a:t>All lattice attack estimates in “Estimating {NTRU,LWE}” are above claimed security level.</a:t>
                </a:r>
              </a:p>
              <a:p>
                <a:r>
                  <a:rPr lang="en-US" dirty="0"/>
                  <a:t>Jacob has concerns regarding the CCA security of LAC256-CCA. May be possible to precompute ciphertexts with a DFR &gt;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−64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BE2577-1BDE-417B-9124-1AD826460C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1006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928FE-3393-4D83-A577-35BC62C8E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Advantages/Limitations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C0808-0DDC-4D41-BD92-ADE055706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Mostly same as other Ring LWE schemes.</a:t>
            </a:r>
          </a:p>
          <a:p>
            <a:r>
              <a:rPr lang="en-US" dirty="0"/>
              <a:t>Additional Advantages</a:t>
            </a:r>
          </a:p>
          <a:p>
            <a:pPr lvl="1"/>
            <a:r>
              <a:rPr lang="en-US" dirty="0"/>
              <a:t>Fast when AVX instructions are available.</a:t>
            </a:r>
          </a:p>
          <a:p>
            <a:pPr lvl="1"/>
            <a:r>
              <a:rPr lang="en-US" dirty="0"/>
              <a:t>Small public key size (even for </a:t>
            </a:r>
            <a:r>
              <a:rPr lang="en-US" dirty="0" err="1"/>
              <a:t>RingLWE</a:t>
            </a:r>
            <a:r>
              <a:rPr lang="en-US" dirty="0"/>
              <a:t>)</a:t>
            </a:r>
          </a:p>
          <a:p>
            <a:r>
              <a:rPr lang="en-US" dirty="0"/>
              <a:t>Additional Limitations</a:t>
            </a:r>
          </a:p>
          <a:p>
            <a:pPr lvl="1"/>
            <a:r>
              <a:rPr lang="en-US" dirty="0"/>
              <a:t>Not quite as fast without AVX (Can’t do NTT.)</a:t>
            </a:r>
          </a:p>
          <a:p>
            <a:pPr lvl="1"/>
            <a:r>
              <a:rPr lang="en-US" dirty="0"/>
              <a:t>Ciphertext size is not quite as good.</a:t>
            </a:r>
          </a:p>
          <a:p>
            <a:pPr lvl="1"/>
            <a:r>
              <a:rPr lang="en-US" dirty="0"/>
              <a:t>ECC adds memory complexity </a:t>
            </a:r>
          </a:p>
          <a:p>
            <a:pPr lvl="1"/>
            <a:r>
              <a:rPr lang="en-US" dirty="0"/>
              <a:t>256-bit parameters may be susceptible to CCA attack.</a:t>
            </a:r>
          </a:p>
        </p:txBody>
      </p:sp>
    </p:spTree>
    <p:extLst>
      <p:ext uri="{BB962C8B-B14F-4D97-AF65-F5344CB8AC3E}">
        <p14:creationId xmlns:p14="http://schemas.microsoft.com/office/powerpoint/2010/main" val="238665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1857B-BA54-48D2-81D9-341564CB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41E476-F499-4D01-AE6E-A2DE3E823A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RingLWE with an error correcting code (BCH)</a:t>
                </a:r>
              </a:p>
              <a:p>
                <a:pPr lvl="1"/>
                <a:r>
                  <a:rPr lang="en-US" dirty="0"/>
                  <a:t>Short vectors are taken from “centered binomial distribution.”</a:t>
                </a:r>
              </a:p>
              <a:p>
                <a:pPr lvl="2"/>
                <a:r>
                  <a:rPr lang="en-US" dirty="0"/>
                  <a:t>All entries 0 or ±1.</a:t>
                </a:r>
              </a:p>
              <a:p>
                <a:pPr lvl="1"/>
                <a:r>
                  <a:rPr lang="en-US" dirty="0"/>
                  <a:t>Uses ring of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Modulus is very small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251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Basic version is IND-CPA PKE. Uses standard constructions to get:</a:t>
                </a:r>
              </a:p>
              <a:p>
                <a:pPr lvl="1"/>
                <a:r>
                  <a:rPr lang="en-US" dirty="0"/>
                  <a:t>IND-CCA KEM</a:t>
                </a:r>
              </a:p>
              <a:p>
                <a:pPr lvl="1"/>
                <a:r>
                  <a:rPr lang="en-US" dirty="0"/>
                  <a:t>Key Exchange</a:t>
                </a:r>
              </a:p>
              <a:p>
                <a:pPr lvl="1"/>
                <a:r>
                  <a:rPr lang="en-US" dirty="0"/>
                  <a:t>Authenticated Key Exchange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41E476-F499-4D01-AE6E-A2DE3E823A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29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2065-C7E4-418F-811D-EAF7DBE70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Generation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F29AEB0-EC27-4587-931D-CD14A4A19E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0899" y="2801144"/>
            <a:ext cx="8530201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755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E098E-0BAC-40D9-8030-6E4A134C9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8C00AE-D83C-497F-9F76-69D2DE252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899" y="2686050"/>
            <a:ext cx="8530201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743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8A203-12B0-4D1B-A59D-FAAE7315D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Decryption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553311-57E2-4B2E-9F89-2D0114966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337" y="2276475"/>
            <a:ext cx="8479426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22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274D8-B3CF-4183-9A30-65BA74EAA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Correction Code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BDCE28-7F74-47AF-84ED-C6B0C35C2D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>
                    <a:latin typeface="Cambria Math" panose="02040503050406030204" pitchFamily="18" charset="0"/>
                  </a:rPr>
                  <a:t>BCH code parameters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1800" dirty="0"/>
                  <a:t>: length of codeword (usually n)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1800" dirty="0"/>
                  <a:t>: length of encoded message (usually k)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1800" dirty="0"/>
                  <a:t>: Minimum distance of the code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1800" dirty="0"/>
                  <a:t>: Maximum number of errors</a:t>
                </a:r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BDCE28-7F74-47AF-84ED-C6B0C35C2D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06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0D83815-5935-4466-81F4-E67F38C28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262" y="3578225"/>
            <a:ext cx="8580976" cy="1358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AE8A519-4FA2-4034-AF7D-433BBCF691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037" y="4937125"/>
            <a:ext cx="8479426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44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5BCCB-781F-4A24-9BE3-81BC2CBA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“Centered Binomial Distribution”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AD1F631-7054-4B1D-96B6-D31907075E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850" y="2743201"/>
            <a:ext cx="6534150" cy="100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38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D8F4A-0CD6-42CC-8432-1B1D3C60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71ED75-3EF6-4A3D-9454-15ADEFFEFB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4312" y="1332706"/>
            <a:ext cx="6549976" cy="1638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E8B78C-74B0-4D4B-BEBA-AD1714D61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9612" y="2762250"/>
            <a:ext cx="5229826" cy="1333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FF70E5D-8C20-43E3-ACF0-0C0CC324D4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7174" y="4095750"/>
            <a:ext cx="7514701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828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CECC5-290E-49F4-80D3-22A36973A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rationale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2C6893-C834-4D89-9DFE-9C0C2C9675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=251</m:t>
                    </m:r>
                  </m:oMath>
                </a14:m>
                <a:r>
                  <a:rPr lang="en-US" dirty="0"/>
                  <a:t> chosen so that each vector element fits in a single byte.</a:t>
                </a:r>
              </a:p>
              <a:p>
                <a:pPr lvl="1"/>
                <a:r>
                  <a:rPr lang="en-US" dirty="0"/>
                  <a:t>Typical RLWE schemes use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12289 or 7681 </a:t>
                </a:r>
              </a:p>
              <a:p>
                <a:pPr lvl="2"/>
                <a:r>
                  <a:rPr lang="en-US" dirty="0"/>
                  <a:t>to allow computations by NTT and </a:t>
                </a:r>
              </a:p>
              <a:p>
                <a:pPr lvl="2"/>
                <a:r>
                  <a:rPr lang="en-US" dirty="0"/>
                  <a:t>so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 is recovered with no errors with high probability.</a:t>
                </a:r>
              </a:p>
              <a:p>
                <a:pPr lvl="1"/>
                <a:r>
                  <a:rPr lang="en-US" dirty="0"/>
                  <a:t>LAC compensates by</a:t>
                </a:r>
              </a:p>
              <a:p>
                <a:pPr lvl="2"/>
                <a:r>
                  <a:rPr lang="en-US" dirty="0"/>
                  <a:t>Recommending AVX instructions for ring multiplications</a:t>
                </a:r>
              </a:p>
              <a:p>
                <a:pPr lvl="2"/>
                <a:r>
                  <a:rPr lang="en-US" dirty="0"/>
                  <a:t>Using a BCH code to correct errors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2C6893-C834-4D89-9DFE-9C0C2C9675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6710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63E80F2-724F-424D-8919-72768C7F83C7}"/>
</file>

<file path=customXml/itemProps2.xml><?xml version="1.0" encoding="utf-8"?>
<ds:datastoreItem xmlns:ds="http://schemas.openxmlformats.org/officeDocument/2006/customXml" ds:itemID="{6439DF1D-0EF9-460F-B20E-7906B5ACDE3B}"/>
</file>

<file path=customXml/itemProps3.xml><?xml version="1.0" encoding="utf-8"?>
<ds:datastoreItem xmlns:ds="http://schemas.openxmlformats.org/officeDocument/2006/customXml" ds:itemID="{C1728300-2D09-468B-B545-BF31CD529C78}"/>
</file>

<file path=docProps/app.xml><?xml version="1.0" encoding="utf-8"?>
<Properties xmlns="http://schemas.openxmlformats.org/officeDocument/2006/extended-properties" xmlns:vt="http://schemas.openxmlformats.org/officeDocument/2006/docPropsVTypes">
  <TotalTime>13931</TotalTime>
  <Words>313</Words>
  <Application>Microsoft Office PowerPoint</Application>
  <PresentationFormat>Widescreen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LAC (LAttice based Cryptosystem)</vt:lpstr>
      <vt:lpstr>General Summary</vt:lpstr>
      <vt:lpstr>Key Generation</vt:lpstr>
      <vt:lpstr>Encryption</vt:lpstr>
      <vt:lpstr>Decryption</vt:lpstr>
      <vt:lpstr>Error Correction Code</vt:lpstr>
      <vt:lpstr>“Centered Binomial Distribution”</vt:lpstr>
      <vt:lpstr>Parameters</vt:lpstr>
      <vt:lpstr>Design rationale</vt:lpstr>
      <vt:lpstr>Sizes</vt:lpstr>
      <vt:lpstr>Performance (No AVX)</vt:lpstr>
      <vt:lpstr>Performance (AVX)</vt:lpstr>
      <vt:lpstr>Security</vt:lpstr>
      <vt:lpstr>Advantages/Limitations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 (LAttice based Cryptosystem)</dc:title>
  <dc:creator>Perlner, Ray (Fed)</dc:creator>
  <cp:lastModifiedBy>Perlner, Ray (Fed)</cp:lastModifiedBy>
  <cp:revision>15</cp:revision>
  <dcterms:created xsi:type="dcterms:W3CDTF">2018-08-28T21:04:30Z</dcterms:created>
  <dcterms:modified xsi:type="dcterms:W3CDTF">2018-09-07T13:16:14Z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