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94F87"/>
    <a:srgbClr val="234373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65" autoAdjust="0"/>
    <p:restoredTop sz="94660"/>
  </p:normalViewPr>
  <p:slideViewPr>
    <p:cSldViewPr snapToObjects="1">
      <p:cViewPr varScale="1">
        <p:scale>
          <a:sx n="36" d="100"/>
          <a:sy n="36" d="100"/>
        </p:scale>
        <p:origin x="948" y="11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8"/>
            <a:ext cx="27980640" cy="470408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119563" indent="0" algn="ctr">
              <a:buNone/>
              <a:defRPr/>
            </a:lvl2pPr>
            <a:lvl3pPr marL="2239127" indent="0" algn="ctr">
              <a:buNone/>
              <a:defRPr/>
            </a:lvl3pPr>
            <a:lvl4pPr marL="3358692" indent="0" algn="ctr">
              <a:buNone/>
              <a:defRPr/>
            </a:lvl4pPr>
            <a:lvl5pPr marL="4478256" indent="0" algn="ctr">
              <a:buNone/>
              <a:defRPr/>
            </a:lvl5pPr>
            <a:lvl6pPr marL="5597823" indent="0" algn="ctr">
              <a:buNone/>
              <a:defRPr/>
            </a:lvl6pPr>
            <a:lvl7pPr marL="6717387" indent="0" algn="ctr">
              <a:buNone/>
              <a:defRPr/>
            </a:lvl7pPr>
            <a:lvl8pPr marL="7836952" indent="0" algn="ctr">
              <a:buNone/>
              <a:defRPr/>
            </a:lvl8pPr>
            <a:lvl9pPr marL="89565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50"/>
            <a:ext cx="740664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50"/>
            <a:ext cx="2167128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8"/>
            <a:ext cx="27980640" cy="435864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97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6"/>
            <a:ext cx="27980640" cy="48005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4885"/>
            </a:lvl1pPr>
            <a:lvl2pPr marL="1119563" indent="0">
              <a:buNone/>
              <a:defRPr sz="4371"/>
            </a:lvl2pPr>
            <a:lvl3pPr marL="2239127" indent="0">
              <a:buNone/>
              <a:defRPr sz="3943"/>
            </a:lvl3pPr>
            <a:lvl4pPr marL="3358692" indent="0">
              <a:buNone/>
              <a:defRPr sz="3428"/>
            </a:lvl4pPr>
            <a:lvl5pPr marL="4478256" indent="0">
              <a:buNone/>
              <a:defRPr sz="3428"/>
            </a:lvl5pPr>
            <a:lvl6pPr marL="5597823" indent="0">
              <a:buNone/>
              <a:defRPr sz="3428"/>
            </a:lvl6pPr>
            <a:lvl7pPr marL="6717387" indent="0">
              <a:buNone/>
              <a:defRPr sz="3428"/>
            </a:lvl7pPr>
            <a:lvl8pPr marL="7836952" indent="0">
              <a:buNone/>
              <a:defRPr sz="3428"/>
            </a:lvl8pPr>
            <a:lvl9pPr marL="8956515" indent="0">
              <a:buNone/>
              <a:defRPr sz="3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1"/>
            <a:ext cx="14544677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2" y="4912361"/>
            <a:ext cx="14550390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2" y="6959602"/>
            <a:ext cx="14550390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873760"/>
            <a:ext cx="10829927" cy="371856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4"/>
            <a:ext cx="18402303" cy="1872996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7800"/>
            </a:lvl1pPr>
            <a:lvl2pPr>
              <a:defRPr sz="6857"/>
            </a:lvl2pPr>
            <a:lvl3pPr>
              <a:defRPr sz="5914"/>
            </a:lvl3pPr>
            <a:lvl4pPr>
              <a:defRPr sz="4885"/>
            </a:lvl4pPr>
            <a:lvl5pPr>
              <a:defRPr sz="4885"/>
            </a:lvl5pPr>
            <a:lvl6pPr>
              <a:defRPr sz="4885"/>
            </a:lvl6pPr>
            <a:lvl7pPr>
              <a:defRPr sz="4885"/>
            </a:lvl7pPr>
            <a:lvl8pPr>
              <a:defRPr sz="4885"/>
            </a:lvl8pPr>
            <a:lvl9pPr>
              <a:defRPr sz="4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3" y="4592324"/>
            <a:ext cx="10829927" cy="150114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3"/>
            <a:ext cx="19751040" cy="181356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7800"/>
            </a:lvl1pPr>
            <a:lvl2pPr marL="1119563" indent="0">
              <a:buNone/>
              <a:defRPr sz="6857"/>
            </a:lvl2pPr>
            <a:lvl3pPr marL="2239127" indent="0">
              <a:buNone/>
              <a:defRPr sz="5914"/>
            </a:lvl3pPr>
            <a:lvl4pPr marL="3358692" indent="0">
              <a:buNone/>
              <a:defRPr sz="4885"/>
            </a:lvl4pPr>
            <a:lvl5pPr marL="4478256" indent="0">
              <a:buNone/>
              <a:defRPr sz="4885"/>
            </a:lvl5pPr>
            <a:lvl6pPr marL="5597823" indent="0">
              <a:buNone/>
              <a:defRPr sz="4885"/>
            </a:lvl6pPr>
            <a:lvl7pPr marL="6717387" indent="0">
              <a:buNone/>
              <a:defRPr sz="4885"/>
            </a:lvl7pPr>
            <a:lvl8pPr marL="7836952" indent="0">
              <a:buNone/>
              <a:defRPr sz="4885"/>
            </a:lvl8pPr>
            <a:lvl9pPr marL="8956515" indent="0">
              <a:buNone/>
              <a:defRPr sz="48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5"/>
            <a:ext cx="19751040" cy="257555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935709" y="20149457"/>
            <a:ext cx="6109855" cy="146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48146" y="20384861"/>
            <a:ext cx="6608618" cy="9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2992582" y="18549257"/>
            <a:ext cx="2743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5pPr>
      <a:lvl6pPr marL="1119563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6pPr>
      <a:lvl7pPr marL="2239127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7pPr>
      <a:lvl8pPr marL="3358692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8pPr>
      <a:lvl9pPr marL="4478256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9pPr>
    </p:titleStyle>
    <p:bodyStyle>
      <a:lvl1pPr marL="839505" indent="-839505" algn="l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19153" indent="-699359" algn="l" rtl="0" eaLnBrk="0" fontAlgn="base" hangingPunct="0">
        <a:spcBef>
          <a:spcPct val="20000"/>
        </a:spcBef>
        <a:spcAft>
          <a:spcPct val="0"/>
        </a:spcAft>
        <a:buChar char="–"/>
        <a:defRPr sz="6857">
          <a:solidFill>
            <a:schemeClr val="tx1"/>
          </a:solidFill>
          <a:latin typeface="+mn-lt"/>
        </a:defRPr>
      </a:lvl2pPr>
      <a:lvl3pPr marL="2798801" indent="-559217" algn="l" rtl="0" eaLnBrk="0" fontAlgn="base" hangingPunct="0">
        <a:spcBef>
          <a:spcPct val="20000"/>
        </a:spcBef>
        <a:spcAft>
          <a:spcPct val="0"/>
        </a:spcAft>
        <a:buChar char="•"/>
        <a:defRPr sz="5914">
          <a:solidFill>
            <a:schemeClr val="tx1"/>
          </a:solidFill>
          <a:latin typeface="+mn-lt"/>
        </a:defRPr>
      </a:lvl3pPr>
      <a:lvl4pPr marL="3917232" indent="-559217" algn="l" rtl="0" eaLnBrk="0" fontAlgn="base" hangingPunct="0">
        <a:spcBef>
          <a:spcPct val="20000"/>
        </a:spcBef>
        <a:spcAft>
          <a:spcPct val="0"/>
        </a:spcAft>
        <a:buChar char="–"/>
        <a:defRPr sz="4885">
          <a:solidFill>
            <a:schemeClr val="tx1"/>
          </a:solidFill>
          <a:latin typeface="+mn-lt"/>
        </a:defRPr>
      </a:lvl4pPr>
      <a:lvl5pPr marL="5037025" indent="-559217" algn="l" rtl="0" eaLnBrk="0" fontAlgn="base" hangingPunct="0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5pPr>
      <a:lvl6pPr marL="615760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6pPr>
      <a:lvl7pPr marL="7277171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7pPr>
      <a:lvl8pPr marL="839673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8pPr>
      <a:lvl9pPr marL="9516299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1pPr>
      <a:lvl2pPr marL="111956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2pPr>
      <a:lvl3pPr marL="223912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3pPr>
      <a:lvl4pPr marL="335869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4pPr>
      <a:lvl5pPr marL="4478256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5pPr>
      <a:lvl6pPr marL="559782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6pPr>
      <a:lvl7pPr marL="671738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7pPr>
      <a:lvl8pPr marL="783695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8pPr>
      <a:lvl9pPr marL="8956515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860527"/>
            <a:ext cx="15734432" cy="10332473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3166323"/>
            <a:ext cx="31470600" cy="6669140"/>
          </a:xfrm>
          <a:prstGeom prst="rect">
            <a:avLst/>
          </a:prstGeom>
          <a:solidFill>
            <a:srgbClr val="C00000">
              <a:alpha val="10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990600" y="391887"/>
            <a:ext cx="30860999" cy="16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3929" tIns="111963" rIns="223929" bIns="111963"/>
          <a:lstStyle/>
          <a:p>
            <a:pPr algn="ctr"/>
            <a:r>
              <a:rPr lang="en-US" sz="90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 flipV="1">
            <a:off x="1338943" y="2468327"/>
            <a:ext cx="30055457" cy="12247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Line 11"/>
          <p:cNvSpPr>
            <a:spLocks noChangeShapeType="1"/>
          </p:cNvSpPr>
          <p:nvPr/>
        </p:nvSpPr>
        <p:spPr bwMode="auto">
          <a:xfrm flipV="1">
            <a:off x="609600" y="20116751"/>
            <a:ext cx="31470600" cy="7624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13062857" y="20691023"/>
            <a:ext cx="7119257" cy="48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endParaRPr lang="en-US" sz="3428" b="1" dirty="0">
              <a:solidFill>
                <a:srgbClr val="2F5A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1828800" y="3305954"/>
                <a:ext cx="29184600" cy="6049605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ts val="1114"/>
                  </a:spcAft>
                </a:pPr>
                <a:r>
                  <a:rPr lang="en-US" sz="5400" b="1" dirty="0">
                    <a:solidFill>
                      <a:srgbClr val="234373"/>
                    </a:solidFill>
                  </a:rPr>
                  <a:t>Brownian Computation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32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32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32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Proposed solution [Bennett ’73]: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bg1"/>
                  </a:solidFill>
                </a:endParaRP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Theoretically allows gains in operations per unit energy by massive parallelization  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Classical preimage search may be surprisingly competitive with quantum search methods, given cheap memory </a:t>
                </a: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305954"/>
                <a:ext cx="29184600" cy="6049605"/>
              </a:xfrm>
              <a:prstGeom prst="rect">
                <a:avLst/>
              </a:prstGeom>
              <a:blipFill>
                <a:blip r:embed="rId2"/>
                <a:stretch>
                  <a:fillRect l="-1107" t="-6143" b="-2316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9479940" y="9956189"/>
            <a:ext cx="6903060" cy="10387919"/>
            <a:chOff x="1299030" y="4748299"/>
            <a:chExt cx="8053570" cy="121192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5"/>
                  <a:ext cx="7768770" cy="5576772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2728049" lvl="2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 way parallelism reduces time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.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4"/>
                  <a:ext cx="7768770" cy="5526962"/>
                </a:xfrm>
                <a:prstGeom prst="rect">
                  <a:avLst/>
                </a:prstGeom>
                <a:blipFill>
                  <a:blip r:embed="rId3"/>
                  <a:stretch>
                    <a:fillRect l="-1648" t="-2428" r="-392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1864591" y="4748299"/>
              <a:ext cx="7488009" cy="6407579"/>
              <a:chOff x="2321791" y="4717620"/>
              <a:chExt cx="7488009" cy="6407579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2321791" y="4717620"/>
                <a:ext cx="7488009" cy="6407579"/>
                <a:chOff x="2396783" y="4114165"/>
                <a:chExt cx="6781800" cy="5864971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2396783" y="4114165"/>
                  <a:ext cx="6781800" cy="202752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371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Grover’s Algorithm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2800" b="1" dirty="0">
                      <a:solidFill>
                        <a:srgbClr val="234373"/>
                      </a:solidFill>
                      <a:cs typeface="Arial" charset="0"/>
                    </a:rPr>
                    <a:t>[Grover ’96]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endParaRPr lang="en-US" sz="4114" b="1" u="sng" dirty="0">
                    <a:solidFill>
                      <a:srgbClr val="234373"/>
                    </a:solidFill>
                  </a:endParaRP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1777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≈1/</m:t>
                            </m:r>
                            <m:rad>
                              <m:radPr>
                                <m:degHide m:val="on"/>
                                <m:ctrlP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943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0"/>
                      <a:ext cx="1535229" cy="73217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371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6"/>
                      <a:ext cx="1597516" cy="45102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14400" y="9829800"/>
                <a:ext cx="8229600" cy="10869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Preimage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Try keys in a fixed sequence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Let thermal noise pick random keys: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Energy consumption only at start and finish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initialization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Higher temperature leads to more expensive initialization, </a:t>
                </a:r>
                <a:r>
                  <a:rPr lang="en-US" sz="2400">
                    <a:solidFill>
                      <a:schemeClr val="bg1"/>
                    </a:solidFill>
                  </a:rPr>
                  <a:t>faster computation</a:t>
                </a:r>
                <a:endParaRPr lang="en-US" sz="2400" dirty="0">
                  <a:solidFill>
                    <a:schemeClr val="bg1"/>
                  </a:solidFill>
                </a:endParaRPr>
              </a:p>
              <a:p>
                <a:pPr marL="2630084" lvl="2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9829800"/>
                <a:ext cx="8229600" cy="10869771"/>
              </a:xfrm>
              <a:prstGeom prst="rect">
                <a:avLst/>
              </a:prstGeom>
              <a:blipFill>
                <a:blip r:embed="rId9"/>
                <a:stretch>
                  <a:fillRect l="-2741" t="-112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10000" y="13827875"/>
            <a:ext cx="2625013" cy="24411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16611600" y="10058400"/>
                <a:ext cx="6705600" cy="10480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Collision Search</a:t>
                </a:r>
              </a:p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[Van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Oorschot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, Wiener ’96]</a:t>
                </a:r>
              </a:p>
              <a:p>
                <a:pPr marL="1118432"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of M threads picks, and remembers, a random starting point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thread  iteratively hashes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until it reaches a “distinguished point”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2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2 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leading zeroes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The threads then collectively sort their outputs to find colliding distinguished points,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Two threads iteratively </a:t>
                </a:r>
                <a:r>
                  <a:rPr lang="en-US" sz="2200" dirty="0" err="1">
                    <a:solidFill>
                      <a:prstClr val="black"/>
                    </a:solidFill>
                    <a:latin typeface="Calibri" panose="020F0502020204030204"/>
                  </a:rPr>
                  <a:t>recompute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hashes of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to find the hash collision</a:t>
                </a:r>
              </a:p>
              <a:p>
                <a:pPr marL="1533525" lvl="1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Depth = 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; Space = O(M)</a:t>
                </a:r>
              </a:p>
              <a:p>
                <a:pPr marL="228600" lvl="0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1600" y="10058400"/>
                <a:ext cx="6705600" cy="10480818"/>
              </a:xfrm>
              <a:prstGeom prst="rect">
                <a:avLst/>
              </a:prstGeom>
              <a:blipFill>
                <a:blip r:embed="rId11"/>
                <a:stretch>
                  <a:fillRect l="-3364" t="-3258" r="-30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4155400" y="9829800"/>
                <a:ext cx="8229600" cy="10574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Quantum Collision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[Brassard, Hoyer,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Tapp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 ’97]</a:t>
                </a:r>
                <a:endParaRPr lang="en-US" sz="2800" b="1" dirty="0">
                  <a:solidFill>
                    <a:schemeClr val="bg2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b="1" dirty="0">
                  <a:solidFill>
                    <a:schemeClr val="bg2"/>
                  </a:solidFill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Generate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hash values, H(</a:t>
                </a:r>
                <a:r>
                  <a:rPr lang="en-US" sz="24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Calibri" panose="020F0502020204030204"/>
                  </a:rPr>
                  <a:t>0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), … H(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k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</a:t>
                </a: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Store them as a sorted list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Use Grover to invert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on a domain of size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 serial calls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calls for each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parallel threads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Even assuming parallel access to large quantum memory costs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, we get: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b="1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55400" y="9829800"/>
                <a:ext cx="8229600" cy="10574818"/>
              </a:xfrm>
              <a:prstGeom prst="rect">
                <a:avLst/>
              </a:prstGeom>
              <a:blipFill>
                <a:blip r:embed="rId12"/>
                <a:stretch>
                  <a:fillRect l="-2741" t="-11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1640800" y="3667498"/>
            <a:ext cx="8686800" cy="1446550"/>
          </a:xfrm>
          <a:prstGeom prst="rect">
            <a:avLst/>
          </a:prstGeom>
          <a:solidFill>
            <a:schemeClr val="bg2">
              <a:lumMod val="40000"/>
              <a:lumOff val="60000"/>
              <a:alpha val="2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400" b="1" dirty="0">
                <a:solidFill>
                  <a:srgbClr val="2F5A99"/>
                </a:solidFill>
              </a:rPr>
              <a:t>Ray </a:t>
            </a:r>
            <a:r>
              <a:rPr lang="en-US" sz="4400" b="1" dirty="0" err="1">
                <a:solidFill>
                  <a:srgbClr val="2F5A99"/>
                </a:solidFill>
              </a:rPr>
              <a:t>Perlner</a:t>
            </a:r>
            <a:r>
              <a:rPr lang="en-US" sz="4400" b="1" dirty="0">
                <a:solidFill>
                  <a:srgbClr val="2F5A99"/>
                </a:solidFill>
              </a:rPr>
              <a:t>, Yi-Kai Liu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400" b="1" dirty="0">
                <a:solidFill>
                  <a:srgbClr val="2F5A99"/>
                </a:solidFill>
              </a:rPr>
              <a:t>https://arxiv.org/abs/1709.10510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1BFE28C-9855-4583-8A8C-E54EEF34FED8}"/>
              </a:ext>
            </a:extLst>
          </p:cNvPr>
          <p:cNvCxnSpPr/>
          <p:nvPr/>
        </p:nvCxnSpPr>
        <p:spPr>
          <a:xfrm>
            <a:off x="18508412" y="11593782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618970AC-819E-4382-95D9-4DB79AB4FE1D}"/>
              </a:ext>
            </a:extLst>
          </p:cNvPr>
          <p:cNvSpPr txBox="1"/>
          <p:nvPr/>
        </p:nvSpPr>
        <p:spPr>
          <a:xfrm>
            <a:off x="17942355" y="11409116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77477-20EA-4E4F-8AC7-D6675E3311A2}"/>
              </a:ext>
            </a:extLst>
          </p:cNvPr>
          <p:cNvCxnSpPr/>
          <p:nvPr/>
        </p:nvCxnSpPr>
        <p:spPr>
          <a:xfrm>
            <a:off x="18943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0AE9D16-160D-4193-8EC4-754C63134B38}"/>
              </a:ext>
            </a:extLst>
          </p:cNvPr>
          <p:cNvCxnSpPr/>
          <p:nvPr/>
        </p:nvCxnSpPr>
        <p:spPr>
          <a:xfrm>
            <a:off x="193502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9EDDB1-1DCB-45B8-AC6D-E843F580DE30}"/>
              </a:ext>
            </a:extLst>
          </p:cNvPr>
          <p:cNvCxnSpPr/>
          <p:nvPr/>
        </p:nvCxnSpPr>
        <p:spPr>
          <a:xfrm>
            <a:off x="197566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700766F-DFDE-451E-B3FD-4D36F5D0E366}"/>
              </a:ext>
            </a:extLst>
          </p:cNvPr>
          <p:cNvCxnSpPr/>
          <p:nvPr/>
        </p:nvCxnSpPr>
        <p:spPr>
          <a:xfrm>
            <a:off x="201630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6F5A87-F6EF-4F06-BD9F-D3DAF4E3560E}"/>
              </a:ext>
            </a:extLst>
          </p:cNvPr>
          <p:cNvCxnSpPr/>
          <p:nvPr/>
        </p:nvCxnSpPr>
        <p:spPr>
          <a:xfrm>
            <a:off x="205694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427827-5F50-422F-AAA2-9C9641AAC82D}"/>
              </a:ext>
            </a:extLst>
          </p:cNvPr>
          <p:cNvCxnSpPr/>
          <p:nvPr/>
        </p:nvCxnSpPr>
        <p:spPr>
          <a:xfrm>
            <a:off x="20975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7E91A0C-897D-486E-B693-1A277DAFD8B5}"/>
              </a:ext>
            </a:extLst>
          </p:cNvPr>
          <p:cNvCxnSpPr/>
          <p:nvPr/>
        </p:nvCxnSpPr>
        <p:spPr>
          <a:xfrm>
            <a:off x="18508412" y="1219612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13EA034-5BEC-4CDD-82C3-2FB8729D4039}"/>
              </a:ext>
            </a:extLst>
          </p:cNvPr>
          <p:cNvCxnSpPr/>
          <p:nvPr/>
        </p:nvCxnSpPr>
        <p:spPr>
          <a:xfrm>
            <a:off x="18943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DCC6DA7-84AA-4CEE-BA33-2AB9CD4FF27E}"/>
              </a:ext>
            </a:extLst>
          </p:cNvPr>
          <p:cNvCxnSpPr/>
          <p:nvPr/>
        </p:nvCxnSpPr>
        <p:spPr>
          <a:xfrm>
            <a:off x="193502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00A426-546A-4C2B-BDE7-CB9E93B066B7}"/>
              </a:ext>
            </a:extLst>
          </p:cNvPr>
          <p:cNvCxnSpPr/>
          <p:nvPr/>
        </p:nvCxnSpPr>
        <p:spPr>
          <a:xfrm>
            <a:off x="197566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E00ECAF-43F1-4888-B8C0-19D897DAD99A}"/>
              </a:ext>
            </a:extLst>
          </p:cNvPr>
          <p:cNvCxnSpPr/>
          <p:nvPr/>
        </p:nvCxnSpPr>
        <p:spPr>
          <a:xfrm>
            <a:off x="201630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2359A29-B435-4404-90F5-A3B677CFBE68}"/>
              </a:ext>
            </a:extLst>
          </p:cNvPr>
          <p:cNvCxnSpPr/>
          <p:nvPr/>
        </p:nvCxnSpPr>
        <p:spPr>
          <a:xfrm>
            <a:off x="205694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80E74F1-A2CF-45CA-A76B-FB2A2512A2ED}"/>
              </a:ext>
            </a:extLst>
          </p:cNvPr>
          <p:cNvCxnSpPr/>
          <p:nvPr/>
        </p:nvCxnSpPr>
        <p:spPr>
          <a:xfrm>
            <a:off x="20975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D2674F-7408-4730-BBA5-9982DC351E15}"/>
              </a:ext>
            </a:extLst>
          </p:cNvPr>
          <p:cNvCxnSpPr/>
          <p:nvPr/>
        </p:nvCxnSpPr>
        <p:spPr>
          <a:xfrm>
            <a:off x="18508412" y="13241153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B875857-8FE2-475E-BF69-A0D3A04B8AD1}"/>
              </a:ext>
            </a:extLst>
          </p:cNvPr>
          <p:cNvCxnSpPr/>
          <p:nvPr/>
        </p:nvCxnSpPr>
        <p:spPr>
          <a:xfrm>
            <a:off x="18943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883BBF47-D5A8-441B-AB58-2F310FD81835}"/>
              </a:ext>
            </a:extLst>
          </p:cNvPr>
          <p:cNvCxnSpPr/>
          <p:nvPr/>
        </p:nvCxnSpPr>
        <p:spPr>
          <a:xfrm>
            <a:off x="193502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4672204-5FFC-4C7D-9186-500CB63E95C6}"/>
              </a:ext>
            </a:extLst>
          </p:cNvPr>
          <p:cNvCxnSpPr/>
          <p:nvPr/>
        </p:nvCxnSpPr>
        <p:spPr>
          <a:xfrm>
            <a:off x="197566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B66A8D0-934F-4428-9BC1-F687F984BA7C}"/>
              </a:ext>
            </a:extLst>
          </p:cNvPr>
          <p:cNvCxnSpPr/>
          <p:nvPr/>
        </p:nvCxnSpPr>
        <p:spPr>
          <a:xfrm>
            <a:off x="201630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26510E37-B825-423A-B019-07D68ABD89AD}"/>
              </a:ext>
            </a:extLst>
          </p:cNvPr>
          <p:cNvCxnSpPr/>
          <p:nvPr/>
        </p:nvCxnSpPr>
        <p:spPr>
          <a:xfrm>
            <a:off x="205694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19DF99D-8FF1-4A63-A6FD-C1FC24157A6F}"/>
              </a:ext>
            </a:extLst>
          </p:cNvPr>
          <p:cNvCxnSpPr/>
          <p:nvPr/>
        </p:nvCxnSpPr>
        <p:spPr>
          <a:xfrm>
            <a:off x="20975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6028479-6CEC-4788-8930-19A88468ED4B}"/>
              </a:ext>
            </a:extLst>
          </p:cNvPr>
          <p:cNvCxnSpPr/>
          <p:nvPr/>
        </p:nvCxnSpPr>
        <p:spPr>
          <a:xfrm flipV="1">
            <a:off x="18508412" y="12714583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72E94DA-821E-428B-9EDC-A388B920E76C}"/>
              </a:ext>
            </a:extLst>
          </p:cNvPr>
          <p:cNvCxnSpPr/>
          <p:nvPr/>
        </p:nvCxnSpPr>
        <p:spPr>
          <a:xfrm>
            <a:off x="189438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0EB4AB3-A1AF-444B-9F45-B1626B74C2BC}"/>
              </a:ext>
            </a:extLst>
          </p:cNvPr>
          <p:cNvCxnSpPr/>
          <p:nvPr/>
        </p:nvCxnSpPr>
        <p:spPr>
          <a:xfrm>
            <a:off x="193502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F7CE9C-688E-4D9E-A2C6-396CF5DCD381}"/>
              </a:ext>
            </a:extLst>
          </p:cNvPr>
          <p:cNvCxnSpPr/>
          <p:nvPr/>
        </p:nvCxnSpPr>
        <p:spPr>
          <a:xfrm flipV="1">
            <a:off x="19756640" y="12196125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9903F143-C282-4EDB-A9CF-B5D3A44C5A20}"/>
              </a:ext>
            </a:extLst>
          </p:cNvPr>
          <p:cNvSpPr txBox="1"/>
          <p:nvPr/>
        </p:nvSpPr>
        <p:spPr>
          <a:xfrm>
            <a:off x="17942355" y="11937322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CEFCCF2-E4AE-48A7-ACB7-50FF4FF4CF09}"/>
              </a:ext>
            </a:extLst>
          </p:cNvPr>
          <p:cNvSpPr txBox="1"/>
          <p:nvPr/>
        </p:nvSpPr>
        <p:spPr>
          <a:xfrm>
            <a:off x="17949612" y="1248944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BD4E281-5F3A-4C2A-9B41-FD4F37E8D542}"/>
              </a:ext>
            </a:extLst>
          </p:cNvPr>
          <p:cNvSpPr txBox="1"/>
          <p:nvPr/>
        </p:nvSpPr>
        <p:spPr>
          <a:xfrm>
            <a:off x="17942354" y="13006695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FBEF1B-B864-4BFD-9AD3-712071BAB204}"/>
              </a:ext>
            </a:extLst>
          </p:cNvPr>
          <p:cNvSpPr txBox="1"/>
          <p:nvPr/>
        </p:nvSpPr>
        <p:spPr>
          <a:xfrm>
            <a:off x="21541898" y="11397393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F2DEBD-01F7-4B3B-9A56-C9BEE66465EB}"/>
              </a:ext>
            </a:extLst>
          </p:cNvPr>
          <p:cNvSpPr txBox="1"/>
          <p:nvPr/>
        </p:nvSpPr>
        <p:spPr>
          <a:xfrm>
            <a:off x="21541896" y="12011459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EA30E0-FAF8-4169-B4C6-BEA5741FDDDD}"/>
              </a:ext>
            </a:extLst>
          </p:cNvPr>
          <p:cNvSpPr txBox="1"/>
          <p:nvPr/>
        </p:nvSpPr>
        <p:spPr>
          <a:xfrm>
            <a:off x="21541896" y="1300669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344032" y="9860527"/>
            <a:ext cx="15736168" cy="10332473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09C11A9-2A91-4E7D-B46B-035DCB4E52E8}"/>
</file>

<file path=customXml/itemProps2.xml><?xml version="1.0" encoding="utf-8"?>
<ds:datastoreItem xmlns:ds="http://schemas.openxmlformats.org/officeDocument/2006/customXml" ds:itemID="{0CBD85ED-5654-4E57-BD5B-07EB37BC26A5}"/>
</file>

<file path=customXml/itemProps3.xml><?xml version="1.0" encoding="utf-8"?>
<ds:datastoreItem xmlns:ds="http://schemas.openxmlformats.org/officeDocument/2006/customXml" ds:itemID="{339E593A-F742-455F-98BC-8EF793E46D8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9218</TotalTime>
  <Words>462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77</cp:revision>
  <cp:lastPrinted>2010-01-04T15:15:32Z</cp:lastPrinted>
  <dcterms:created xsi:type="dcterms:W3CDTF">2011-07-20T15:01:20Z</dcterms:created>
  <dcterms:modified xsi:type="dcterms:W3CDTF">2017-12-29T15:11:27Z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