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35"/>
    <p:restoredTop sz="94649"/>
  </p:normalViewPr>
  <p:slideViewPr>
    <p:cSldViewPr snapToGrid="0" snapToObjects="1">
      <p:cViewPr varScale="1">
        <p:scale>
          <a:sx n="104" d="100"/>
          <a:sy n="104" d="100"/>
        </p:scale>
        <p:origin x="3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E4DD1-B036-2F40-A602-8D77FDCB5B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EE0077-AE72-C143-988C-6F744F1F30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6EDD6-881B-2A43-8E45-F0C9CB34E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4060-3D76-E44D-87B3-AB599DD855A3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23C13A-6CEB-7148-99EC-3C5711ED4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EC641-E4F5-FD4F-B93D-62016B3E0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AD8D-953F-B44F-A841-E4BDF3880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5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A2A2A-D772-2647-BF7F-3F43DB6A5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15E90B-0999-2045-A2D3-85333439F3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6C7A5A-E8E6-7E44-94ED-7529A03C3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4060-3D76-E44D-87B3-AB599DD855A3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F8B3A8-B548-4440-ACF3-B18236F6B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A48C2-747B-2A49-92AD-7752D1BA8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AD8D-953F-B44F-A841-E4BDF3880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560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3BE39E-C4EB-944C-83F0-8A63A413AD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418305-4BE8-0147-A690-ED923E66FA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C145B-A58E-D441-9F57-8FB62245E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4060-3D76-E44D-87B3-AB599DD855A3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6B444-62DB-0442-A4CA-6B19CE9F3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23F361-B1B7-F344-B5E8-951CAB1AD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AD8D-953F-B44F-A841-E4BDF3880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723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34D9C-52A7-4748-B567-65A8E3F31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8C9F9-4E15-C145-AAED-5C91884D2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FC37E-557E-B04B-B4D6-9570117D0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4060-3D76-E44D-87B3-AB599DD855A3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172E7-DDDB-1C46-929E-8F2B31C19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B5AA4-41A6-BF4B-8F4A-E458C71A9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AD8D-953F-B44F-A841-E4BDF3880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45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BA6B4-99FE-6742-BD25-342AED756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67F039-2CD1-4F4D-A3D0-A5670E7D0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6397CE-EC95-B247-8727-607ADE28B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4060-3D76-E44D-87B3-AB599DD855A3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4A5F9-FDFF-7D45-A2DC-BA2B964FB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9C023-B823-B24E-9549-ABC68C1D4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AD8D-953F-B44F-A841-E4BDF3880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0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CA2D7-2DD9-E741-B9C5-C6D29A135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2F0BB-7956-5948-9352-D4F589504B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A294F2-3713-D249-9CA6-E46ECCE4B9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FCABB9-344F-D74A-828D-969AE57E0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4060-3D76-E44D-87B3-AB599DD855A3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654F5D-0CAB-954E-8E32-B7A9FC326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060818-8A1C-C94A-88E5-46030E802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AD8D-953F-B44F-A841-E4BDF3880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41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49744-22AD-0948-B626-8007F9D47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F1142B-036C-6D4C-9A83-BC6D322F0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B517B7-E658-D046-8748-5B8D984302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69C2B4-BF40-EE47-9918-54FFA7B74D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D8D49E-A9E9-8243-AC6A-5E64AF910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329D33-3A4B-5D42-A8B7-0C157AFF9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4060-3D76-E44D-87B3-AB599DD855A3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2512A9-BDD2-284D-9571-99C6DC423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216447-C8E4-0E4A-BB56-E8673C5B0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AD8D-953F-B44F-A841-E4BDF3880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920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6577E-0A8B-9B47-988D-7A717CF95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2ACC9F-0524-F947-8DE5-E2D08000A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4060-3D76-E44D-87B3-AB599DD855A3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3FDC47-1364-1649-B9C4-6CC444991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E3ED6C-3D87-6F44-A8A5-4CD7AFBFA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AD8D-953F-B44F-A841-E4BDF3880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80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B3ADB8-5F44-D946-A75E-90172D974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4060-3D76-E44D-87B3-AB599DD855A3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55B5CC-8887-5A4B-9712-1B4F7FFEE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CA0720-CC3E-0942-AB72-A65F3F5E9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AD8D-953F-B44F-A841-E4BDF3880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014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CA668-2B8A-6D43-B178-F87618C5A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2FC55-D08A-2E46-9FFF-70B3EF922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98CEA6-EFE4-BB4B-8652-1719E96DE7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CE543D-AFED-E74D-9AA5-B66AEDFBF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4060-3D76-E44D-87B3-AB599DD855A3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B683D5-25D7-5241-A33A-108765FB5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FFCFC7-1222-C249-8930-72A4F76F3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AD8D-953F-B44F-A841-E4BDF3880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96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526C6-C4B0-4B4E-833A-CE6768C23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4ADA4E-8F7F-6243-A359-2BB42F3333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F41A35-9C04-044C-8BC1-566C7E1DA0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D6430C-0909-E141-804A-7ABDBF8BD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44060-3D76-E44D-87B3-AB599DD855A3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7B7CA-4441-B84A-91B9-1579C6EBF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A0FCC-B620-1C42-B186-317406D5C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AD8D-953F-B44F-A841-E4BDF3880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65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8F5D89-B8D5-BC4D-BE4A-C9262EC5C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4EC941-08D4-3F4E-826C-48A253E0C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56571-27F5-8C45-AE65-8E0A80C1E7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44060-3D76-E44D-87B3-AB599DD855A3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D9F37-F2F2-F646-9FC8-9D854AF42D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717E0-0354-B743-99DA-17E8429BD1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CAD8D-953F-B44F-A841-E4BDF3880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746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7A3936A8-546D-A343-8B38-1044B156152D}"/>
              </a:ext>
            </a:extLst>
          </p:cNvPr>
          <p:cNvSpPr/>
          <p:nvPr/>
        </p:nvSpPr>
        <p:spPr>
          <a:xfrm>
            <a:off x="2242039" y="5978769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499ED9-9EF6-BC44-915D-22CD5F6ABDC0}"/>
              </a:ext>
            </a:extLst>
          </p:cNvPr>
          <p:cNvSpPr txBox="1"/>
          <p:nvPr/>
        </p:nvSpPr>
        <p:spPr>
          <a:xfrm>
            <a:off x="2356338" y="5978769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  <a:r>
              <a:rPr lang="en-US" sz="3200" baseline="-25000" dirty="0"/>
              <a:t>0</a:t>
            </a:r>
            <a:endParaRPr lang="en-US" sz="32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BD2E733-43AE-494F-BD8A-EBBEAC4C0C3D}"/>
              </a:ext>
            </a:extLst>
          </p:cNvPr>
          <p:cNvCxnSpPr/>
          <p:nvPr/>
        </p:nvCxnSpPr>
        <p:spPr>
          <a:xfrm flipV="1">
            <a:off x="2580543" y="5468815"/>
            <a:ext cx="0" cy="43961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C8FEB7CD-8873-764E-A4E5-FB72F5FD329B}"/>
              </a:ext>
            </a:extLst>
          </p:cNvPr>
          <p:cNvSpPr/>
          <p:nvPr/>
        </p:nvSpPr>
        <p:spPr>
          <a:xfrm>
            <a:off x="2242039" y="4717158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F2D550-4B17-9B4C-A725-F45BCDCFC7E4}"/>
              </a:ext>
            </a:extLst>
          </p:cNvPr>
          <p:cNvSpPr txBox="1"/>
          <p:nvPr/>
        </p:nvSpPr>
        <p:spPr>
          <a:xfrm>
            <a:off x="2356338" y="4717158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  <a:r>
              <a:rPr lang="en-US" sz="3200" baseline="-25000" dirty="0"/>
              <a:t>1</a:t>
            </a:r>
            <a:endParaRPr lang="en-US" sz="3200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238A908-F733-1842-8634-DAD4975ABBFF}"/>
              </a:ext>
            </a:extLst>
          </p:cNvPr>
          <p:cNvCxnSpPr/>
          <p:nvPr/>
        </p:nvCxnSpPr>
        <p:spPr>
          <a:xfrm flipV="1">
            <a:off x="2580543" y="4170484"/>
            <a:ext cx="0" cy="43961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414716B-9BB6-4C41-8DD9-CD18EDD8FDD4}"/>
              </a:ext>
            </a:extLst>
          </p:cNvPr>
          <p:cNvSpPr txBox="1"/>
          <p:nvPr/>
        </p:nvSpPr>
        <p:spPr>
          <a:xfrm>
            <a:off x="2453053" y="3572777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471A10-82D3-444D-A513-3A2728F08532}"/>
              </a:ext>
            </a:extLst>
          </p:cNvPr>
          <p:cNvSpPr txBox="1"/>
          <p:nvPr/>
        </p:nvSpPr>
        <p:spPr>
          <a:xfrm>
            <a:off x="2453053" y="3410894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A86BB8-979E-4042-AAB2-9D0C538F63AF}"/>
              </a:ext>
            </a:extLst>
          </p:cNvPr>
          <p:cNvSpPr txBox="1"/>
          <p:nvPr/>
        </p:nvSpPr>
        <p:spPr>
          <a:xfrm>
            <a:off x="2453053" y="3257717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3F0F72-4346-B542-A96A-219ECCAA43C4}"/>
              </a:ext>
            </a:extLst>
          </p:cNvPr>
          <p:cNvSpPr txBox="1"/>
          <p:nvPr/>
        </p:nvSpPr>
        <p:spPr>
          <a:xfrm>
            <a:off x="2453053" y="2951405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46F78A4-DB55-6A40-81C8-F474F7CF3684}"/>
              </a:ext>
            </a:extLst>
          </p:cNvPr>
          <p:cNvSpPr txBox="1"/>
          <p:nvPr/>
        </p:nvSpPr>
        <p:spPr>
          <a:xfrm>
            <a:off x="2453053" y="2789522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524526-89D5-B04B-88D0-6FA38DA5D746}"/>
              </a:ext>
            </a:extLst>
          </p:cNvPr>
          <p:cNvSpPr txBox="1"/>
          <p:nvPr/>
        </p:nvSpPr>
        <p:spPr>
          <a:xfrm>
            <a:off x="2453053" y="2636345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BAC739E-15D8-2E40-BD91-8A0C116B63FF}"/>
              </a:ext>
            </a:extLst>
          </p:cNvPr>
          <p:cNvSpPr txBox="1"/>
          <p:nvPr/>
        </p:nvSpPr>
        <p:spPr>
          <a:xfrm>
            <a:off x="2453053" y="1612349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B50431-DC9B-CD43-A677-741D9B987E1A}"/>
              </a:ext>
            </a:extLst>
          </p:cNvPr>
          <p:cNvSpPr txBox="1"/>
          <p:nvPr/>
        </p:nvSpPr>
        <p:spPr>
          <a:xfrm>
            <a:off x="2453053" y="1450466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34A9D70-B77D-B24D-9453-4E6B71B6352B}"/>
              </a:ext>
            </a:extLst>
          </p:cNvPr>
          <p:cNvSpPr txBox="1"/>
          <p:nvPr/>
        </p:nvSpPr>
        <p:spPr>
          <a:xfrm>
            <a:off x="2453053" y="1297289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25D84C4-2656-BD45-8498-2218080DEF20}"/>
              </a:ext>
            </a:extLst>
          </p:cNvPr>
          <p:cNvSpPr/>
          <p:nvPr/>
        </p:nvSpPr>
        <p:spPr>
          <a:xfrm>
            <a:off x="2242039" y="2204747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BD920C-2DA4-5445-9078-B75D29164BF5}"/>
              </a:ext>
            </a:extLst>
          </p:cNvPr>
          <p:cNvSpPr txBox="1"/>
          <p:nvPr/>
        </p:nvSpPr>
        <p:spPr>
          <a:xfrm>
            <a:off x="2303584" y="2188178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err="1"/>
              <a:t>x</a:t>
            </a:r>
            <a:r>
              <a:rPr lang="en-US" sz="3200" baseline="-25000" dirty="0" err="1"/>
              <a:t>m</a:t>
            </a:r>
            <a:endParaRPr lang="en-US" sz="3200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3DCCD5F-9E49-7341-A58B-A4CF142DDDD2}"/>
              </a:ext>
            </a:extLst>
          </p:cNvPr>
          <p:cNvSpPr/>
          <p:nvPr/>
        </p:nvSpPr>
        <p:spPr>
          <a:xfrm>
            <a:off x="2242039" y="356144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02317B7-AEF1-4E42-974F-D5F807BEB76E}"/>
              </a:ext>
            </a:extLst>
          </p:cNvPr>
          <p:cNvSpPr txBox="1"/>
          <p:nvPr/>
        </p:nvSpPr>
        <p:spPr>
          <a:xfrm>
            <a:off x="2242039" y="366782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  <a:r>
              <a:rPr lang="en-US" sz="2400" baseline="-25000" dirty="0"/>
              <a:t>100</a:t>
            </a:r>
            <a:endParaRPr lang="en-US" sz="2400" dirty="0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38B234F-4B72-1D40-AA28-EF1EBA2D1BB7}"/>
              </a:ext>
            </a:extLst>
          </p:cNvPr>
          <p:cNvCxnSpPr/>
          <p:nvPr/>
        </p:nvCxnSpPr>
        <p:spPr>
          <a:xfrm flipV="1">
            <a:off x="2580543" y="1065758"/>
            <a:ext cx="0" cy="43961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F8EABF19-9BEC-2C46-B8C4-C2A518C32B45}"/>
              </a:ext>
            </a:extLst>
          </p:cNvPr>
          <p:cNvSpPr/>
          <p:nvPr/>
        </p:nvSpPr>
        <p:spPr>
          <a:xfrm>
            <a:off x="3977055" y="6001441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18FAC8D-3E13-664C-B63D-1FED517DE474}"/>
              </a:ext>
            </a:extLst>
          </p:cNvPr>
          <p:cNvSpPr txBox="1"/>
          <p:nvPr/>
        </p:nvSpPr>
        <p:spPr>
          <a:xfrm>
            <a:off x="4091354" y="6001441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z</a:t>
            </a:r>
            <a:r>
              <a:rPr lang="en-US" sz="3200" baseline="-25000" dirty="0"/>
              <a:t>0</a:t>
            </a:r>
            <a:endParaRPr lang="en-US" sz="3200" dirty="0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D6475DC-8B15-014A-AAF4-FF64A0A7EC87}"/>
              </a:ext>
            </a:extLst>
          </p:cNvPr>
          <p:cNvCxnSpPr/>
          <p:nvPr/>
        </p:nvCxnSpPr>
        <p:spPr>
          <a:xfrm flipV="1">
            <a:off x="4315559" y="5491487"/>
            <a:ext cx="0" cy="43961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2197028F-2BE0-D641-83BE-57A17CF77976}"/>
              </a:ext>
            </a:extLst>
          </p:cNvPr>
          <p:cNvSpPr/>
          <p:nvPr/>
        </p:nvSpPr>
        <p:spPr>
          <a:xfrm>
            <a:off x="3977055" y="4739830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2DA72D9-0277-3040-B4FD-E345F0A94964}"/>
              </a:ext>
            </a:extLst>
          </p:cNvPr>
          <p:cNvSpPr txBox="1"/>
          <p:nvPr/>
        </p:nvSpPr>
        <p:spPr>
          <a:xfrm>
            <a:off x="4091354" y="4739830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z</a:t>
            </a:r>
            <a:r>
              <a:rPr lang="en-US" sz="3200" baseline="-25000" dirty="0"/>
              <a:t>1</a:t>
            </a:r>
            <a:endParaRPr lang="en-US" sz="3200" dirty="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E4A3E89-9FBF-7342-A4BC-2D722B0B3814}"/>
              </a:ext>
            </a:extLst>
          </p:cNvPr>
          <p:cNvCxnSpPr/>
          <p:nvPr/>
        </p:nvCxnSpPr>
        <p:spPr>
          <a:xfrm flipV="1">
            <a:off x="4315559" y="4193156"/>
            <a:ext cx="0" cy="43961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DDEBC660-ACD1-2348-A52F-46D9BAB0571E}"/>
              </a:ext>
            </a:extLst>
          </p:cNvPr>
          <p:cNvSpPr txBox="1"/>
          <p:nvPr/>
        </p:nvSpPr>
        <p:spPr>
          <a:xfrm>
            <a:off x="4188069" y="3595449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02D82A9-CE32-6946-8687-0761E817D957}"/>
              </a:ext>
            </a:extLst>
          </p:cNvPr>
          <p:cNvSpPr txBox="1"/>
          <p:nvPr/>
        </p:nvSpPr>
        <p:spPr>
          <a:xfrm>
            <a:off x="4188069" y="3433566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B62A5A4-2033-574D-BB35-85DC13ACC179}"/>
              </a:ext>
            </a:extLst>
          </p:cNvPr>
          <p:cNvSpPr txBox="1"/>
          <p:nvPr/>
        </p:nvSpPr>
        <p:spPr>
          <a:xfrm>
            <a:off x="4188069" y="3280389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651E76B-E0BB-5C44-A484-6E50A98BF5A0}"/>
              </a:ext>
            </a:extLst>
          </p:cNvPr>
          <p:cNvSpPr txBox="1"/>
          <p:nvPr/>
        </p:nvSpPr>
        <p:spPr>
          <a:xfrm>
            <a:off x="4188069" y="2280670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3E11AC6-6E3C-BF49-A40D-57283BAA81B6}"/>
              </a:ext>
            </a:extLst>
          </p:cNvPr>
          <p:cNvSpPr txBox="1"/>
          <p:nvPr/>
        </p:nvSpPr>
        <p:spPr>
          <a:xfrm>
            <a:off x="4188069" y="2118787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F99AE3A-115D-F542-BABC-8E7A0DAF6334}"/>
              </a:ext>
            </a:extLst>
          </p:cNvPr>
          <p:cNvSpPr txBox="1"/>
          <p:nvPr/>
        </p:nvSpPr>
        <p:spPr>
          <a:xfrm>
            <a:off x="4188069" y="1965610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F1BFB79-EDDD-6446-B352-0F3BADE64B65}"/>
              </a:ext>
            </a:extLst>
          </p:cNvPr>
          <p:cNvSpPr txBox="1"/>
          <p:nvPr/>
        </p:nvSpPr>
        <p:spPr>
          <a:xfrm>
            <a:off x="4188069" y="1635021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9561F0F-9C4E-BA44-A886-3AE53C8F424C}"/>
              </a:ext>
            </a:extLst>
          </p:cNvPr>
          <p:cNvSpPr txBox="1"/>
          <p:nvPr/>
        </p:nvSpPr>
        <p:spPr>
          <a:xfrm>
            <a:off x="4188069" y="1473138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C550D49-15C8-3543-A7E8-369FEDB73F3D}"/>
              </a:ext>
            </a:extLst>
          </p:cNvPr>
          <p:cNvSpPr txBox="1"/>
          <p:nvPr/>
        </p:nvSpPr>
        <p:spPr>
          <a:xfrm>
            <a:off x="4188069" y="1319961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EB515453-5414-354C-AB79-5907902FFE03}"/>
              </a:ext>
            </a:extLst>
          </p:cNvPr>
          <p:cNvSpPr/>
          <p:nvPr/>
        </p:nvSpPr>
        <p:spPr>
          <a:xfrm>
            <a:off x="3971193" y="2851393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3F3287F-1662-8244-83D5-AC3626F6F239}"/>
              </a:ext>
            </a:extLst>
          </p:cNvPr>
          <p:cNvSpPr txBox="1"/>
          <p:nvPr/>
        </p:nvSpPr>
        <p:spPr>
          <a:xfrm>
            <a:off x="3927231" y="2834824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z</a:t>
            </a:r>
            <a:r>
              <a:rPr lang="en-US" baseline="-25000" dirty="0"/>
              <a:t>100-m</a:t>
            </a:r>
            <a:endParaRPr lang="en-US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FDCC7F8E-09DB-BE45-B864-6C157FA8444B}"/>
              </a:ext>
            </a:extLst>
          </p:cNvPr>
          <p:cNvSpPr/>
          <p:nvPr/>
        </p:nvSpPr>
        <p:spPr>
          <a:xfrm>
            <a:off x="3977055" y="378816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E8D742D-C4CC-484A-AF45-6F91E1D27D9B}"/>
              </a:ext>
            </a:extLst>
          </p:cNvPr>
          <p:cNvSpPr txBox="1"/>
          <p:nvPr/>
        </p:nvSpPr>
        <p:spPr>
          <a:xfrm>
            <a:off x="3977055" y="389454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z</a:t>
            </a:r>
            <a:r>
              <a:rPr lang="en-US" sz="2400" baseline="-25000" dirty="0"/>
              <a:t>100</a:t>
            </a:r>
            <a:endParaRPr lang="en-US" sz="2400" dirty="0"/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87ACC7F-DB2C-294B-A4FF-34C1898D3230}"/>
              </a:ext>
            </a:extLst>
          </p:cNvPr>
          <p:cNvCxnSpPr/>
          <p:nvPr/>
        </p:nvCxnSpPr>
        <p:spPr>
          <a:xfrm flipV="1">
            <a:off x="4315559" y="1088430"/>
            <a:ext cx="0" cy="43961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>
            <a:extLst>
              <a:ext uri="{FF2B5EF4-FFF2-40B4-BE49-F238E27FC236}">
                <a16:creationId xmlns:a16="http://schemas.microsoft.com/office/drawing/2014/main" id="{4310BB29-5D2F-5A44-A56E-3C9ED63A2505}"/>
              </a:ext>
            </a:extLst>
          </p:cNvPr>
          <p:cNvSpPr/>
          <p:nvPr/>
        </p:nvSpPr>
        <p:spPr>
          <a:xfrm rot="1271508">
            <a:off x="1731450" y="2176713"/>
            <a:ext cx="3583704" cy="1356686"/>
          </a:xfrm>
          <a:prstGeom prst="ellipse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D653338-40A8-A040-BEE3-F4C990C4E30A}"/>
              </a:ext>
            </a:extLst>
          </p:cNvPr>
          <p:cNvSpPr txBox="1"/>
          <p:nvPr/>
        </p:nvSpPr>
        <p:spPr>
          <a:xfrm>
            <a:off x="4725552" y="3667947"/>
            <a:ext cx="2321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signature</a:t>
            </a:r>
          </a:p>
        </p:txBody>
      </p:sp>
    </p:spTree>
    <p:extLst>
      <p:ext uri="{BB962C8B-B14F-4D97-AF65-F5344CB8AC3E}">
        <p14:creationId xmlns:p14="http://schemas.microsoft.com/office/powerpoint/2010/main" val="3979209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7A3936A8-546D-A343-8B38-1044B156152D}"/>
              </a:ext>
            </a:extLst>
          </p:cNvPr>
          <p:cNvSpPr/>
          <p:nvPr/>
        </p:nvSpPr>
        <p:spPr>
          <a:xfrm>
            <a:off x="1565032" y="5702355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BD2E733-43AE-494F-BD8A-EBBEAC4C0C3D}"/>
              </a:ext>
            </a:extLst>
          </p:cNvPr>
          <p:cNvCxnSpPr/>
          <p:nvPr/>
        </p:nvCxnSpPr>
        <p:spPr>
          <a:xfrm flipV="1">
            <a:off x="1903536" y="5192401"/>
            <a:ext cx="0" cy="43961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C8FEB7CD-8873-764E-A4E5-FB72F5FD329B}"/>
              </a:ext>
            </a:extLst>
          </p:cNvPr>
          <p:cNvSpPr/>
          <p:nvPr/>
        </p:nvSpPr>
        <p:spPr>
          <a:xfrm>
            <a:off x="1565032" y="4440744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238A908-F733-1842-8634-DAD4975ABBFF}"/>
              </a:ext>
            </a:extLst>
          </p:cNvPr>
          <p:cNvCxnSpPr/>
          <p:nvPr/>
        </p:nvCxnSpPr>
        <p:spPr>
          <a:xfrm flipV="1">
            <a:off x="1903536" y="3894070"/>
            <a:ext cx="0" cy="43961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BAC739E-15D8-2E40-BD91-8A0C116B63FF}"/>
              </a:ext>
            </a:extLst>
          </p:cNvPr>
          <p:cNvSpPr txBox="1"/>
          <p:nvPr/>
        </p:nvSpPr>
        <p:spPr>
          <a:xfrm>
            <a:off x="1776046" y="3261946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B50431-DC9B-CD43-A677-741D9B987E1A}"/>
              </a:ext>
            </a:extLst>
          </p:cNvPr>
          <p:cNvSpPr txBox="1"/>
          <p:nvPr/>
        </p:nvSpPr>
        <p:spPr>
          <a:xfrm>
            <a:off x="1776046" y="3100063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34A9D70-B77D-B24D-9453-4E6B71B6352B}"/>
              </a:ext>
            </a:extLst>
          </p:cNvPr>
          <p:cNvSpPr txBox="1"/>
          <p:nvPr/>
        </p:nvSpPr>
        <p:spPr>
          <a:xfrm>
            <a:off x="1776046" y="2946886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3DCCD5F-9E49-7341-A58B-A4CF142DDDD2}"/>
              </a:ext>
            </a:extLst>
          </p:cNvPr>
          <p:cNvSpPr/>
          <p:nvPr/>
        </p:nvSpPr>
        <p:spPr>
          <a:xfrm>
            <a:off x="1565032" y="2005741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38B234F-4B72-1D40-AA28-EF1EBA2D1BB7}"/>
              </a:ext>
            </a:extLst>
          </p:cNvPr>
          <p:cNvCxnSpPr/>
          <p:nvPr/>
        </p:nvCxnSpPr>
        <p:spPr>
          <a:xfrm flipV="1">
            <a:off x="1903536" y="2715355"/>
            <a:ext cx="0" cy="43961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F8EABF19-9BEC-2C46-B8C4-C2A518C32B45}"/>
              </a:ext>
            </a:extLst>
          </p:cNvPr>
          <p:cNvSpPr/>
          <p:nvPr/>
        </p:nvSpPr>
        <p:spPr>
          <a:xfrm>
            <a:off x="3300048" y="5725027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D6475DC-8B15-014A-AAF4-FF64A0A7EC87}"/>
              </a:ext>
            </a:extLst>
          </p:cNvPr>
          <p:cNvCxnSpPr/>
          <p:nvPr/>
        </p:nvCxnSpPr>
        <p:spPr>
          <a:xfrm flipV="1">
            <a:off x="3638552" y="5215073"/>
            <a:ext cx="0" cy="43961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2197028F-2BE0-D641-83BE-57A17CF77976}"/>
              </a:ext>
            </a:extLst>
          </p:cNvPr>
          <p:cNvSpPr/>
          <p:nvPr/>
        </p:nvSpPr>
        <p:spPr>
          <a:xfrm>
            <a:off x="3300048" y="4463416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E4A3E89-9FBF-7342-A4BC-2D722B0B3814}"/>
              </a:ext>
            </a:extLst>
          </p:cNvPr>
          <p:cNvCxnSpPr/>
          <p:nvPr/>
        </p:nvCxnSpPr>
        <p:spPr>
          <a:xfrm flipV="1">
            <a:off x="3638552" y="3916742"/>
            <a:ext cx="0" cy="43961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8F1BFB79-EDDD-6446-B352-0F3BADE64B65}"/>
              </a:ext>
            </a:extLst>
          </p:cNvPr>
          <p:cNvSpPr txBox="1"/>
          <p:nvPr/>
        </p:nvSpPr>
        <p:spPr>
          <a:xfrm>
            <a:off x="3511062" y="3284618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9561F0F-9C4E-BA44-A886-3AE53C8F424C}"/>
              </a:ext>
            </a:extLst>
          </p:cNvPr>
          <p:cNvSpPr txBox="1"/>
          <p:nvPr/>
        </p:nvSpPr>
        <p:spPr>
          <a:xfrm>
            <a:off x="3511062" y="3122735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C550D49-15C8-3543-A7E8-369FEDB73F3D}"/>
              </a:ext>
            </a:extLst>
          </p:cNvPr>
          <p:cNvSpPr txBox="1"/>
          <p:nvPr/>
        </p:nvSpPr>
        <p:spPr>
          <a:xfrm>
            <a:off x="3511062" y="2969558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FDCC7F8E-09DB-BE45-B864-6C157FA8444B}"/>
              </a:ext>
            </a:extLst>
          </p:cNvPr>
          <p:cNvSpPr/>
          <p:nvPr/>
        </p:nvSpPr>
        <p:spPr>
          <a:xfrm>
            <a:off x="3300048" y="2028413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87ACC7F-DB2C-294B-A4FF-34C1898D3230}"/>
              </a:ext>
            </a:extLst>
          </p:cNvPr>
          <p:cNvCxnSpPr/>
          <p:nvPr/>
        </p:nvCxnSpPr>
        <p:spPr>
          <a:xfrm flipV="1">
            <a:off x="3638552" y="2738027"/>
            <a:ext cx="0" cy="43961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91CF3D74-D773-FE47-B37D-7A92E11F62B9}"/>
              </a:ext>
            </a:extLst>
          </p:cNvPr>
          <p:cNvSpPr txBox="1"/>
          <p:nvPr/>
        </p:nvSpPr>
        <p:spPr>
          <a:xfrm>
            <a:off x="4875338" y="4440744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 . .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4CF07CCC-FEFA-DD45-BE94-CEB988541B70}"/>
              </a:ext>
            </a:extLst>
          </p:cNvPr>
          <p:cNvSpPr/>
          <p:nvPr/>
        </p:nvSpPr>
        <p:spPr>
          <a:xfrm>
            <a:off x="6011008" y="5779762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D8124729-764F-994D-92F6-9EB9AEE8EE4A}"/>
              </a:ext>
            </a:extLst>
          </p:cNvPr>
          <p:cNvCxnSpPr/>
          <p:nvPr/>
        </p:nvCxnSpPr>
        <p:spPr>
          <a:xfrm flipV="1">
            <a:off x="6349512" y="5269808"/>
            <a:ext cx="0" cy="43961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>
            <a:extLst>
              <a:ext uri="{FF2B5EF4-FFF2-40B4-BE49-F238E27FC236}">
                <a16:creationId xmlns:a16="http://schemas.microsoft.com/office/drawing/2014/main" id="{06F4F942-804F-5042-BA16-9A41A44A77A4}"/>
              </a:ext>
            </a:extLst>
          </p:cNvPr>
          <p:cNvSpPr/>
          <p:nvPr/>
        </p:nvSpPr>
        <p:spPr>
          <a:xfrm>
            <a:off x="6011008" y="4518151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76614074-ADCE-CA49-8359-8B3CCD6C028E}"/>
              </a:ext>
            </a:extLst>
          </p:cNvPr>
          <p:cNvCxnSpPr/>
          <p:nvPr/>
        </p:nvCxnSpPr>
        <p:spPr>
          <a:xfrm flipV="1">
            <a:off x="6349512" y="3971477"/>
            <a:ext cx="0" cy="43961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6E442E94-7D8B-A640-96F5-57F909DA15FC}"/>
              </a:ext>
            </a:extLst>
          </p:cNvPr>
          <p:cNvSpPr txBox="1"/>
          <p:nvPr/>
        </p:nvSpPr>
        <p:spPr>
          <a:xfrm>
            <a:off x="6222022" y="3339353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333F8BF-0876-B84A-A08B-E3CCE6D14468}"/>
              </a:ext>
            </a:extLst>
          </p:cNvPr>
          <p:cNvSpPr txBox="1"/>
          <p:nvPr/>
        </p:nvSpPr>
        <p:spPr>
          <a:xfrm>
            <a:off x="6222022" y="3177470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D861322-5BFA-A74C-97BC-5BB86A61FCF0}"/>
              </a:ext>
            </a:extLst>
          </p:cNvPr>
          <p:cNvSpPr txBox="1"/>
          <p:nvPr/>
        </p:nvSpPr>
        <p:spPr>
          <a:xfrm>
            <a:off x="6222022" y="3024293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60E4D588-2922-3A48-A82C-268F900C3746}"/>
              </a:ext>
            </a:extLst>
          </p:cNvPr>
          <p:cNvSpPr/>
          <p:nvPr/>
        </p:nvSpPr>
        <p:spPr>
          <a:xfrm>
            <a:off x="6011008" y="2083148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7B8F7A65-865A-DF45-93DF-68C10163B6C9}"/>
              </a:ext>
            </a:extLst>
          </p:cNvPr>
          <p:cNvCxnSpPr/>
          <p:nvPr/>
        </p:nvCxnSpPr>
        <p:spPr>
          <a:xfrm flipV="1">
            <a:off x="6349512" y="2792762"/>
            <a:ext cx="0" cy="43961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B0790DFE-7386-D44D-8A34-9A8C6FA2D703}"/>
              </a:ext>
            </a:extLst>
          </p:cNvPr>
          <p:cNvSpPr/>
          <p:nvPr/>
        </p:nvSpPr>
        <p:spPr>
          <a:xfrm>
            <a:off x="9682660" y="5911471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A51A3401-F3DC-4448-ACE4-9B0F8DDD56F3}"/>
              </a:ext>
            </a:extLst>
          </p:cNvPr>
          <p:cNvCxnSpPr/>
          <p:nvPr/>
        </p:nvCxnSpPr>
        <p:spPr>
          <a:xfrm flipV="1">
            <a:off x="10021164" y="5401517"/>
            <a:ext cx="0" cy="43961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>
            <a:extLst>
              <a:ext uri="{FF2B5EF4-FFF2-40B4-BE49-F238E27FC236}">
                <a16:creationId xmlns:a16="http://schemas.microsoft.com/office/drawing/2014/main" id="{EAB0FB7D-36A9-694E-ADB9-0898277DE502}"/>
              </a:ext>
            </a:extLst>
          </p:cNvPr>
          <p:cNvSpPr/>
          <p:nvPr/>
        </p:nvSpPr>
        <p:spPr>
          <a:xfrm>
            <a:off x="9682660" y="4649860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742B5CE2-9B35-484C-8D6C-4DDFD2876346}"/>
              </a:ext>
            </a:extLst>
          </p:cNvPr>
          <p:cNvCxnSpPr/>
          <p:nvPr/>
        </p:nvCxnSpPr>
        <p:spPr>
          <a:xfrm flipV="1">
            <a:off x="10021164" y="4103186"/>
            <a:ext cx="0" cy="43961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5353398C-7381-194A-84BA-D2C2D0765FC3}"/>
              </a:ext>
            </a:extLst>
          </p:cNvPr>
          <p:cNvSpPr txBox="1"/>
          <p:nvPr/>
        </p:nvSpPr>
        <p:spPr>
          <a:xfrm>
            <a:off x="9893674" y="3471062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303086E-D25D-C840-8C96-AA5A1FC31A11}"/>
              </a:ext>
            </a:extLst>
          </p:cNvPr>
          <p:cNvSpPr txBox="1"/>
          <p:nvPr/>
        </p:nvSpPr>
        <p:spPr>
          <a:xfrm>
            <a:off x="9893674" y="3309179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C4C61B60-1856-834A-B71A-9ABE7068881D}"/>
              </a:ext>
            </a:extLst>
          </p:cNvPr>
          <p:cNvSpPr txBox="1"/>
          <p:nvPr/>
        </p:nvSpPr>
        <p:spPr>
          <a:xfrm>
            <a:off x="9893674" y="3156002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7A25CF9F-00AA-314A-A67B-BD01A9193562}"/>
              </a:ext>
            </a:extLst>
          </p:cNvPr>
          <p:cNvSpPr/>
          <p:nvPr/>
        </p:nvSpPr>
        <p:spPr>
          <a:xfrm>
            <a:off x="9682660" y="632152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1C6AED0D-D04A-764F-A91E-6C8ED1AC200F}"/>
              </a:ext>
            </a:extLst>
          </p:cNvPr>
          <p:cNvCxnSpPr/>
          <p:nvPr/>
        </p:nvCxnSpPr>
        <p:spPr>
          <a:xfrm flipV="1">
            <a:off x="10021164" y="1341766"/>
            <a:ext cx="0" cy="43961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4B7B56E5-1875-054F-9D7A-2994EDB65787}"/>
              </a:ext>
            </a:extLst>
          </p:cNvPr>
          <p:cNvSpPr txBox="1"/>
          <p:nvPr/>
        </p:nvSpPr>
        <p:spPr>
          <a:xfrm>
            <a:off x="9893674" y="2779229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A01D8900-C7B7-2A43-BE4A-FBF4BDA4702F}"/>
              </a:ext>
            </a:extLst>
          </p:cNvPr>
          <p:cNvSpPr txBox="1"/>
          <p:nvPr/>
        </p:nvSpPr>
        <p:spPr>
          <a:xfrm>
            <a:off x="9893674" y="2617346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FF0A8492-4045-294A-8C6B-6312336C639B}"/>
              </a:ext>
            </a:extLst>
          </p:cNvPr>
          <p:cNvSpPr txBox="1"/>
          <p:nvPr/>
        </p:nvSpPr>
        <p:spPr>
          <a:xfrm>
            <a:off x="9893674" y="2464169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85E700A-8356-3341-ABB8-A858C814B961}"/>
              </a:ext>
            </a:extLst>
          </p:cNvPr>
          <p:cNvSpPr txBox="1"/>
          <p:nvPr/>
        </p:nvSpPr>
        <p:spPr>
          <a:xfrm>
            <a:off x="9893674" y="2096262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18FD6C0A-134F-9C4A-9DF8-B20505FEA7AA}"/>
              </a:ext>
            </a:extLst>
          </p:cNvPr>
          <p:cNvSpPr txBox="1"/>
          <p:nvPr/>
        </p:nvSpPr>
        <p:spPr>
          <a:xfrm>
            <a:off x="9893674" y="1934379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73C73378-5616-0F40-A8DE-9F5DAE9775E9}"/>
              </a:ext>
            </a:extLst>
          </p:cNvPr>
          <p:cNvSpPr txBox="1"/>
          <p:nvPr/>
        </p:nvSpPr>
        <p:spPr>
          <a:xfrm>
            <a:off x="9893674" y="1781202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DBFA779-06BF-164F-862B-4D58FD04CC22}"/>
              </a:ext>
            </a:extLst>
          </p:cNvPr>
          <p:cNvSpPr txBox="1"/>
          <p:nvPr/>
        </p:nvSpPr>
        <p:spPr>
          <a:xfrm>
            <a:off x="8860742" y="116958"/>
            <a:ext cx="3234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checksum hash-chain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10E163-D4F1-CE4E-B906-3B1E21880CC6}"/>
              </a:ext>
            </a:extLst>
          </p:cNvPr>
          <p:cNvSpPr txBox="1"/>
          <p:nvPr/>
        </p:nvSpPr>
        <p:spPr>
          <a:xfrm>
            <a:off x="2601114" y="818038"/>
            <a:ext cx="3234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short hash-chains</a:t>
            </a:r>
          </a:p>
        </p:txBody>
      </p:sp>
    </p:spTree>
    <p:extLst>
      <p:ext uri="{BB962C8B-B14F-4D97-AF65-F5344CB8AC3E}">
        <p14:creationId xmlns:p14="http://schemas.microsoft.com/office/powerpoint/2010/main" val="2618554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7A3936A8-546D-A343-8B38-1044B156152D}"/>
              </a:ext>
            </a:extLst>
          </p:cNvPr>
          <p:cNvSpPr/>
          <p:nvPr/>
        </p:nvSpPr>
        <p:spPr>
          <a:xfrm>
            <a:off x="718366" y="5713644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BD2E733-43AE-494F-BD8A-EBBEAC4C0C3D}"/>
              </a:ext>
            </a:extLst>
          </p:cNvPr>
          <p:cNvCxnSpPr>
            <a:cxnSpLocks/>
          </p:cNvCxnSpPr>
          <p:nvPr/>
        </p:nvCxnSpPr>
        <p:spPr>
          <a:xfrm flipV="1">
            <a:off x="1286934" y="5034845"/>
            <a:ext cx="530578" cy="6788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F8EABF19-9BEC-2C46-B8C4-C2A518C32B45}"/>
              </a:ext>
            </a:extLst>
          </p:cNvPr>
          <p:cNvSpPr/>
          <p:nvPr/>
        </p:nvSpPr>
        <p:spPr>
          <a:xfrm>
            <a:off x="2453382" y="5736316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D6475DC-8B15-014A-AAF4-FF64A0A7EC87}"/>
              </a:ext>
            </a:extLst>
          </p:cNvPr>
          <p:cNvCxnSpPr>
            <a:cxnSpLocks/>
          </p:cNvCxnSpPr>
          <p:nvPr/>
        </p:nvCxnSpPr>
        <p:spPr>
          <a:xfrm flipH="1" flipV="1">
            <a:off x="2065867" y="5034845"/>
            <a:ext cx="508000" cy="67879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633AE85A-E05F-A846-B487-A64605366D83}"/>
              </a:ext>
            </a:extLst>
          </p:cNvPr>
          <p:cNvSpPr/>
          <p:nvPr/>
        </p:nvSpPr>
        <p:spPr>
          <a:xfrm>
            <a:off x="3546232" y="5736316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B391E70A-3C59-2B48-8CFA-46001CB46148}"/>
              </a:ext>
            </a:extLst>
          </p:cNvPr>
          <p:cNvCxnSpPr>
            <a:cxnSpLocks/>
          </p:cNvCxnSpPr>
          <p:nvPr/>
        </p:nvCxnSpPr>
        <p:spPr>
          <a:xfrm flipV="1">
            <a:off x="4114800" y="5057517"/>
            <a:ext cx="530578" cy="6788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>
            <a:extLst>
              <a:ext uri="{FF2B5EF4-FFF2-40B4-BE49-F238E27FC236}">
                <a16:creationId xmlns:a16="http://schemas.microsoft.com/office/drawing/2014/main" id="{118B517D-AC19-0B48-983E-B6BC207689A9}"/>
              </a:ext>
            </a:extLst>
          </p:cNvPr>
          <p:cNvSpPr/>
          <p:nvPr/>
        </p:nvSpPr>
        <p:spPr>
          <a:xfrm>
            <a:off x="5281248" y="5758988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B13B9AFA-0B9E-1349-A40C-46F5A995B3A6}"/>
              </a:ext>
            </a:extLst>
          </p:cNvPr>
          <p:cNvCxnSpPr>
            <a:cxnSpLocks/>
          </p:cNvCxnSpPr>
          <p:nvPr/>
        </p:nvCxnSpPr>
        <p:spPr>
          <a:xfrm flipH="1" flipV="1">
            <a:off x="4893733" y="5057517"/>
            <a:ext cx="508000" cy="67879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>
            <a:extLst>
              <a:ext uri="{FF2B5EF4-FFF2-40B4-BE49-F238E27FC236}">
                <a16:creationId xmlns:a16="http://schemas.microsoft.com/office/drawing/2014/main" id="{82AB053E-F38E-0C46-9D4B-6FB69CFD7586}"/>
              </a:ext>
            </a:extLst>
          </p:cNvPr>
          <p:cNvSpPr/>
          <p:nvPr/>
        </p:nvSpPr>
        <p:spPr>
          <a:xfrm>
            <a:off x="8432801" y="5758988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B7B00376-E1FC-E748-81B9-E83EF6B96D73}"/>
              </a:ext>
            </a:extLst>
          </p:cNvPr>
          <p:cNvCxnSpPr>
            <a:cxnSpLocks/>
          </p:cNvCxnSpPr>
          <p:nvPr/>
        </p:nvCxnSpPr>
        <p:spPr>
          <a:xfrm flipV="1">
            <a:off x="9001369" y="5080189"/>
            <a:ext cx="530578" cy="6788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>
            <a:extLst>
              <a:ext uri="{FF2B5EF4-FFF2-40B4-BE49-F238E27FC236}">
                <a16:creationId xmlns:a16="http://schemas.microsoft.com/office/drawing/2014/main" id="{2DB14A06-BDD6-4F45-801C-F10D89CD0D46}"/>
              </a:ext>
            </a:extLst>
          </p:cNvPr>
          <p:cNvSpPr/>
          <p:nvPr/>
        </p:nvSpPr>
        <p:spPr>
          <a:xfrm>
            <a:off x="10167817" y="5781660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5F6556AB-796F-5648-A25C-67FDA3BFAA69}"/>
              </a:ext>
            </a:extLst>
          </p:cNvPr>
          <p:cNvCxnSpPr>
            <a:cxnSpLocks/>
          </p:cNvCxnSpPr>
          <p:nvPr/>
        </p:nvCxnSpPr>
        <p:spPr>
          <a:xfrm flipH="1" flipV="1">
            <a:off x="9780302" y="5080189"/>
            <a:ext cx="508000" cy="67879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 87">
            <a:extLst>
              <a:ext uri="{FF2B5EF4-FFF2-40B4-BE49-F238E27FC236}">
                <a16:creationId xmlns:a16="http://schemas.microsoft.com/office/drawing/2014/main" id="{5AE7980F-7FAA-9E4E-A23E-19DC53E26F46}"/>
              </a:ext>
            </a:extLst>
          </p:cNvPr>
          <p:cNvSpPr/>
          <p:nvPr/>
        </p:nvSpPr>
        <p:spPr>
          <a:xfrm>
            <a:off x="1615833" y="4266684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76BBCCC9-17C0-E54C-A3AE-A3247A4EBFFA}"/>
              </a:ext>
            </a:extLst>
          </p:cNvPr>
          <p:cNvCxnSpPr>
            <a:cxnSpLocks/>
          </p:cNvCxnSpPr>
          <p:nvPr/>
        </p:nvCxnSpPr>
        <p:spPr>
          <a:xfrm flipV="1">
            <a:off x="2184401" y="3522133"/>
            <a:ext cx="945989" cy="74455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val 89">
            <a:extLst>
              <a:ext uri="{FF2B5EF4-FFF2-40B4-BE49-F238E27FC236}">
                <a16:creationId xmlns:a16="http://schemas.microsoft.com/office/drawing/2014/main" id="{DD7ED9DF-F2C4-1F47-A93D-4A58906F68CA}"/>
              </a:ext>
            </a:extLst>
          </p:cNvPr>
          <p:cNvSpPr/>
          <p:nvPr/>
        </p:nvSpPr>
        <p:spPr>
          <a:xfrm>
            <a:off x="4432410" y="4266684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D7E13EE-414F-A447-AFB4-CBCABDA43693}"/>
              </a:ext>
            </a:extLst>
          </p:cNvPr>
          <p:cNvCxnSpPr>
            <a:cxnSpLocks/>
          </p:cNvCxnSpPr>
          <p:nvPr/>
        </p:nvCxnSpPr>
        <p:spPr>
          <a:xfrm flipH="1" flipV="1">
            <a:off x="3462762" y="3522133"/>
            <a:ext cx="969648" cy="74455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Oval 91">
            <a:extLst>
              <a:ext uri="{FF2B5EF4-FFF2-40B4-BE49-F238E27FC236}">
                <a16:creationId xmlns:a16="http://schemas.microsoft.com/office/drawing/2014/main" id="{164B52BE-F63F-F04F-B734-6A52FA1FADC8}"/>
              </a:ext>
            </a:extLst>
          </p:cNvPr>
          <p:cNvSpPr/>
          <p:nvPr/>
        </p:nvSpPr>
        <p:spPr>
          <a:xfrm>
            <a:off x="2987433" y="2753974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01463316-42BE-DE42-8961-1B4AD993C841}"/>
              </a:ext>
            </a:extLst>
          </p:cNvPr>
          <p:cNvSpPr txBox="1"/>
          <p:nvPr/>
        </p:nvSpPr>
        <p:spPr>
          <a:xfrm>
            <a:off x="6807201" y="5800708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 . .</a:t>
            </a: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9DF6AA12-3FAE-B442-B7DC-5C54B1E2C035}"/>
              </a:ext>
            </a:extLst>
          </p:cNvPr>
          <p:cNvSpPr/>
          <p:nvPr/>
        </p:nvSpPr>
        <p:spPr>
          <a:xfrm>
            <a:off x="9266658" y="4266684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8ABF5EA9-96DD-194A-96CA-135B353F60D2}"/>
              </a:ext>
            </a:extLst>
          </p:cNvPr>
          <p:cNvCxnSpPr>
            <a:cxnSpLocks/>
          </p:cNvCxnSpPr>
          <p:nvPr/>
        </p:nvCxnSpPr>
        <p:spPr>
          <a:xfrm flipH="1" flipV="1">
            <a:off x="8432801" y="3341511"/>
            <a:ext cx="992064" cy="83203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>
            <a:extLst>
              <a:ext uri="{FF2B5EF4-FFF2-40B4-BE49-F238E27FC236}">
                <a16:creationId xmlns:a16="http://schemas.microsoft.com/office/drawing/2014/main" id="{BCDEFFE0-9FE6-DB44-B270-13601A2AA182}"/>
              </a:ext>
            </a:extLst>
          </p:cNvPr>
          <p:cNvSpPr txBox="1"/>
          <p:nvPr/>
        </p:nvSpPr>
        <p:spPr>
          <a:xfrm>
            <a:off x="6700118" y="4300033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 . .</a:t>
            </a: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085DC22C-62D4-FB48-9B6F-88D2EF1255A3}"/>
              </a:ext>
            </a:extLst>
          </p:cNvPr>
          <p:cNvSpPr/>
          <p:nvPr/>
        </p:nvSpPr>
        <p:spPr>
          <a:xfrm>
            <a:off x="6010253" y="219619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A20B3C1D-BB89-BB4E-98BD-909FB5652A56}"/>
              </a:ext>
            </a:extLst>
          </p:cNvPr>
          <p:cNvCxnSpPr>
            <a:cxnSpLocks/>
          </p:cNvCxnSpPr>
          <p:nvPr/>
        </p:nvCxnSpPr>
        <p:spPr>
          <a:xfrm flipV="1">
            <a:off x="5018888" y="887835"/>
            <a:ext cx="945989" cy="74455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41D1F6BE-1A49-C143-99D4-E011CC677465}"/>
              </a:ext>
            </a:extLst>
          </p:cNvPr>
          <p:cNvCxnSpPr>
            <a:cxnSpLocks/>
          </p:cNvCxnSpPr>
          <p:nvPr/>
        </p:nvCxnSpPr>
        <p:spPr>
          <a:xfrm flipH="1" flipV="1">
            <a:off x="6704842" y="887835"/>
            <a:ext cx="969648" cy="74455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7BC36432-642C-EF4D-9236-51D390AE761F}"/>
              </a:ext>
            </a:extLst>
          </p:cNvPr>
          <p:cNvCxnSpPr>
            <a:cxnSpLocks/>
          </p:cNvCxnSpPr>
          <p:nvPr/>
        </p:nvCxnSpPr>
        <p:spPr>
          <a:xfrm flipV="1">
            <a:off x="3693586" y="2052500"/>
            <a:ext cx="821970" cy="74011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8386CF82-41FC-3142-A291-2990F4428E61}"/>
              </a:ext>
            </a:extLst>
          </p:cNvPr>
          <p:cNvSpPr txBox="1"/>
          <p:nvPr/>
        </p:nvSpPr>
        <p:spPr>
          <a:xfrm>
            <a:off x="4500742" y="1510336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 . .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93F12C2-904B-D347-94AD-58D82238FB2D}"/>
              </a:ext>
            </a:extLst>
          </p:cNvPr>
          <p:cNvSpPr txBox="1"/>
          <p:nvPr/>
        </p:nvSpPr>
        <p:spPr>
          <a:xfrm>
            <a:off x="7465049" y="1631096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. . .</a:t>
            </a: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C9EA5525-0D6D-B248-A030-D23223A932E3}"/>
              </a:ext>
            </a:extLst>
          </p:cNvPr>
          <p:cNvSpPr/>
          <p:nvPr/>
        </p:nvSpPr>
        <p:spPr>
          <a:xfrm>
            <a:off x="7674490" y="2625024"/>
            <a:ext cx="677008" cy="66821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322C1D5E-5946-F948-8700-20751401ED15}"/>
              </a:ext>
            </a:extLst>
          </p:cNvPr>
          <p:cNvSpPr/>
          <p:nvPr/>
        </p:nvSpPr>
        <p:spPr>
          <a:xfrm>
            <a:off x="500988" y="4065390"/>
            <a:ext cx="5290211" cy="1057724"/>
          </a:xfrm>
          <a:prstGeom prst="ellipse">
            <a:avLst/>
          </a:prstGeom>
          <a:noFill/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298CDA6E-A94B-244D-BF27-AE111C15DFB7}"/>
              </a:ext>
            </a:extLst>
          </p:cNvPr>
          <p:cNvSpPr txBox="1"/>
          <p:nvPr/>
        </p:nvSpPr>
        <p:spPr>
          <a:xfrm>
            <a:off x="103096" y="3740587"/>
            <a:ext cx="2321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partner nodes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D7677966-0045-B240-A7DF-56BC76FFAA3E}"/>
              </a:ext>
            </a:extLst>
          </p:cNvPr>
          <p:cNvSpPr txBox="1"/>
          <p:nvPr/>
        </p:nvSpPr>
        <p:spPr>
          <a:xfrm>
            <a:off x="822732" y="5713643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y</a:t>
            </a:r>
            <a:r>
              <a:rPr lang="en-US" sz="3200" baseline="-25000" dirty="0"/>
              <a:t>0</a:t>
            </a:r>
            <a:endParaRPr lang="en-US" sz="3200" dirty="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2AAC6674-FA0A-4F4D-8408-20285B6E02D8}"/>
              </a:ext>
            </a:extLst>
          </p:cNvPr>
          <p:cNvSpPr txBox="1"/>
          <p:nvPr/>
        </p:nvSpPr>
        <p:spPr>
          <a:xfrm>
            <a:off x="2509718" y="5713643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y</a:t>
            </a:r>
            <a:r>
              <a:rPr lang="en-US" sz="3200" baseline="-25000" dirty="0"/>
              <a:t>1</a:t>
            </a:r>
            <a:endParaRPr lang="en-US" sz="3200" dirty="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8E53EF14-EA31-FA40-AA40-B9F0C44207A1}"/>
              </a:ext>
            </a:extLst>
          </p:cNvPr>
          <p:cNvSpPr txBox="1"/>
          <p:nvPr/>
        </p:nvSpPr>
        <p:spPr>
          <a:xfrm>
            <a:off x="3604466" y="5695912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y</a:t>
            </a:r>
            <a:r>
              <a:rPr lang="en-US" sz="3200" baseline="-25000" dirty="0"/>
              <a:t>2</a:t>
            </a:r>
            <a:endParaRPr lang="en-US" sz="3200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E4552B71-7A03-174B-9508-17BAFAEBE4B4}"/>
              </a:ext>
            </a:extLst>
          </p:cNvPr>
          <p:cNvSpPr txBox="1"/>
          <p:nvPr/>
        </p:nvSpPr>
        <p:spPr>
          <a:xfrm>
            <a:off x="5355111" y="5736316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y</a:t>
            </a:r>
            <a:r>
              <a:rPr lang="en-US" sz="3200" baseline="-25000" dirty="0"/>
              <a:t>3</a:t>
            </a:r>
            <a:endParaRPr lang="en-US" sz="3200" dirty="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258286D7-2183-9A46-BE64-787AA110B90F}"/>
              </a:ext>
            </a:extLst>
          </p:cNvPr>
          <p:cNvSpPr txBox="1"/>
          <p:nvPr/>
        </p:nvSpPr>
        <p:spPr>
          <a:xfrm>
            <a:off x="8421077" y="5771932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y</a:t>
            </a:r>
            <a:r>
              <a:rPr lang="en-US" sz="3200" baseline="-25000" dirty="0"/>
              <a:t>t-2</a:t>
            </a:r>
            <a:endParaRPr lang="en-US" sz="3200" dirty="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20EAC804-240C-ED45-8A7F-198DC88BD36B}"/>
              </a:ext>
            </a:extLst>
          </p:cNvPr>
          <p:cNvSpPr txBox="1"/>
          <p:nvPr/>
        </p:nvSpPr>
        <p:spPr>
          <a:xfrm>
            <a:off x="10167817" y="5781660"/>
            <a:ext cx="764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y</a:t>
            </a:r>
            <a:r>
              <a:rPr lang="en-US" sz="3200" baseline="-25000" dirty="0"/>
              <a:t>t-1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93694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4" ma:contentTypeDescription="Create a new document." ma:contentTypeScope="" ma:versionID="0d22e4036a9d50f9204347619d4fa716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c233ea1182f9258ad7a10fac1b2e7e72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3527874-4568-4EBC-84D3-C072D5071B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68404e-1c87-4717-902c-d537b5f6e9ca"/>
    <ds:schemaRef ds:uri="bea53ec1-1315-4566-a6b5-3d273db447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E5CDA9-4C69-48CC-9CFD-AC71957CDDE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02EA74-FCAD-456A-839A-AB7EB2C03EE3}">
  <ds:schemaRefs>
    <ds:schemaRef ds:uri="http://schemas.microsoft.com/office/2006/metadata/properties"/>
    <ds:schemaRef ds:uri="http://schemas.microsoft.com/office/infopath/2007/PartnerControls"/>
    <ds:schemaRef ds:uri="bea53ec1-1315-4566-a6b5-3d273db44762"/>
    <ds:schemaRef ds:uri="ae68404e-1c87-4717-902c-d537b5f6e9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72</Words>
  <Application>Microsoft Office PowerPoint</Application>
  <PresentationFormat>Widescreen</PresentationFormat>
  <Paragraphs>59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Miller, Carl A. (Fed)</dc:creator>
  <cp:lastModifiedBy>Gonzales, Matthew J. (Fed)</cp:lastModifiedBy>
  <cp:revision>5</cp:revision>
  <dcterms:created xsi:type="dcterms:W3CDTF">2019-03-07T15:17:15Z</dcterms:created>
  <dcterms:modified xsi:type="dcterms:W3CDTF">2025-01-29T16:12:45Z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